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5.xml" ContentType="application/vnd.openxmlformats-officedocument.theme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theme/theme6.xml" ContentType="application/vnd.openxmlformats-officedocument.theme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9" r:id="rId1"/>
    <p:sldMasterId id="2147483771" r:id="rId2"/>
    <p:sldMasterId id="2147483783" r:id="rId3"/>
    <p:sldMasterId id="2147483795" r:id="rId4"/>
    <p:sldMasterId id="2147483807" r:id="rId5"/>
    <p:sldMasterId id="2147483820" r:id="rId6"/>
    <p:sldMasterId id="2147483844" r:id="rId7"/>
  </p:sldMasterIdLst>
  <p:notesMasterIdLst>
    <p:notesMasterId r:id="rId144"/>
  </p:notesMasterIdLst>
  <p:sldIdLst>
    <p:sldId id="256" r:id="rId8"/>
    <p:sldId id="690" r:id="rId9"/>
    <p:sldId id="691" r:id="rId10"/>
    <p:sldId id="692" r:id="rId11"/>
    <p:sldId id="342" r:id="rId12"/>
    <p:sldId id="372" r:id="rId13"/>
    <p:sldId id="373" r:id="rId14"/>
    <p:sldId id="374" r:id="rId15"/>
    <p:sldId id="375" r:id="rId16"/>
    <p:sldId id="376" r:id="rId17"/>
    <p:sldId id="377" r:id="rId18"/>
    <p:sldId id="378" r:id="rId19"/>
    <p:sldId id="379" r:id="rId20"/>
    <p:sldId id="380" r:id="rId21"/>
    <p:sldId id="384" r:id="rId22"/>
    <p:sldId id="355" r:id="rId23"/>
    <p:sldId id="284" r:id="rId24"/>
    <p:sldId id="312" r:id="rId25"/>
    <p:sldId id="696" r:id="rId26"/>
    <p:sldId id="287" r:id="rId27"/>
    <p:sldId id="288" r:id="rId28"/>
    <p:sldId id="289" r:id="rId29"/>
    <p:sldId id="385" r:id="rId30"/>
    <p:sldId id="290" r:id="rId31"/>
    <p:sldId id="291" r:id="rId32"/>
    <p:sldId id="292" r:id="rId33"/>
    <p:sldId id="293" r:id="rId34"/>
    <p:sldId id="386" r:id="rId35"/>
    <p:sldId id="296" r:id="rId36"/>
    <p:sldId id="721" r:id="rId37"/>
    <p:sldId id="364" r:id="rId38"/>
    <p:sldId id="722" r:id="rId39"/>
    <p:sldId id="723" r:id="rId40"/>
    <p:sldId id="724" r:id="rId41"/>
    <p:sldId id="725" r:id="rId42"/>
    <p:sldId id="726" r:id="rId43"/>
    <p:sldId id="731" r:id="rId44"/>
    <p:sldId id="727" r:id="rId45"/>
    <p:sldId id="728" r:id="rId46"/>
    <p:sldId id="729" r:id="rId47"/>
    <p:sldId id="730" r:id="rId48"/>
    <p:sldId id="697" r:id="rId49"/>
    <p:sldId id="442" r:id="rId50"/>
    <p:sldId id="620" r:id="rId51"/>
    <p:sldId id="276" r:id="rId52"/>
    <p:sldId id="354" r:id="rId53"/>
    <p:sldId id="298" r:id="rId54"/>
    <p:sldId id="441" r:id="rId55"/>
    <p:sldId id="313" r:id="rId56"/>
    <p:sldId id="314" r:id="rId57"/>
    <p:sldId id="387" r:id="rId58"/>
    <p:sldId id="315" r:id="rId59"/>
    <p:sldId id="316" r:id="rId60"/>
    <p:sldId id="388" r:id="rId61"/>
    <p:sldId id="694" r:id="rId62"/>
    <p:sldId id="695" r:id="rId63"/>
    <p:sldId id="318" r:id="rId64"/>
    <p:sldId id="389" r:id="rId65"/>
    <p:sldId id="321" r:id="rId66"/>
    <p:sldId id="693" r:id="rId67"/>
    <p:sldId id="698" r:id="rId68"/>
    <p:sldId id="716" r:id="rId69"/>
    <p:sldId id="617" r:id="rId70"/>
    <p:sldId id="718" r:id="rId71"/>
    <p:sldId id="719" r:id="rId72"/>
    <p:sldId id="717" r:id="rId73"/>
    <p:sldId id="616" r:id="rId74"/>
    <p:sldId id="713" r:id="rId75"/>
    <p:sldId id="618" r:id="rId76"/>
    <p:sldId id="714" r:id="rId77"/>
    <p:sldId id="715" r:id="rId78"/>
    <p:sldId id="615" r:id="rId79"/>
    <p:sldId id="699" r:id="rId80"/>
    <p:sldId id="701" r:id="rId81"/>
    <p:sldId id="702" r:id="rId82"/>
    <p:sldId id="703" r:id="rId83"/>
    <p:sldId id="700" r:id="rId84"/>
    <p:sldId id="322" r:id="rId85"/>
    <p:sldId id="446" r:id="rId86"/>
    <p:sldId id="323" r:id="rId87"/>
    <p:sldId id="621" r:id="rId88"/>
    <p:sldId id="324" r:id="rId89"/>
    <p:sldId id="390" r:id="rId90"/>
    <p:sldId id="325" r:id="rId91"/>
    <p:sldId id="402" r:id="rId92"/>
    <p:sldId id="704" r:id="rId93"/>
    <p:sldId id="392" r:id="rId94"/>
    <p:sldId id="619" r:id="rId95"/>
    <p:sldId id="327" r:id="rId96"/>
    <p:sldId id="706" r:id="rId97"/>
    <p:sldId id="707" r:id="rId98"/>
    <p:sldId id="708" r:id="rId99"/>
    <p:sldId id="328" r:id="rId100"/>
    <p:sldId id="277" r:id="rId101"/>
    <p:sldId id="330" r:id="rId102"/>
    <p:sldId id="320" r:id="rId103"/>
    <p:sldId id="622" r:id="rId104"/>
    <p:sldId id="365" r:id="rId105"/>
    <p:sldId id="366" r:id="rId106"/>
    <p:sldId id="448" r:id="rId107"/>
    <p:sldId id="393" r:id="rId108"/>
    <p:sldId id="367" r:id="rId109"/>
    <p:sldId id="449" r:id="rId110"/>
    <p:sldId id="368" r:id="rId111"/>
    <p:sldId id="394" r:id="rId112"/>
    <p:sldId id="369" r:id="rId113"/>
    <p:sldId id="370" r:id="rId114"/>
    <p:sldId id="371" r:id="rId115"/>
    <p:sldId id="443" r:id="rId116"/>
    <p:sldId id="444" r:id="rId117"/>
    <p:sldId id="445" r:id="rId118"/>
    <p:sldId id="447" r:id="rId119"/>
    <p:sldId id="357" r:id="rId120"/>
    <p:sldId id="333" r:id="rId121"/>
    <p:sldId id="334" r:id="rId122"/>
    <p:sldId id="337" r:id="rId123"/>
    <p:sldId id="336" r:id="rId124"/>
    <p:sldId id="338" r:id="rId125"/>
    <p:sldId id="709" r:id="rId126"/>
    <p:sldId id="403" r:id="rId127"/>
    <p:sldId id="712" r:id="rId128"/>
    <p:sldId id="711" r:id="rId129"/>
    <p:sldId id="339" r:id="rId130"/>
    <p:sldId id="283" r:id="rId131"/>
    <p:sldId id="356" r:id="rId132"/>
    <p:sldId id="398" r:id="rId133"/>
    <p:sldId id="399" r:id="rId134"/>
    <p:sldId id="400" r:id="rId135"/>
    <p:sldId id="401" r:id="rId136"/>
    <p:sldId id="278" r:id="rId137"/>
    <p:sldId id="279" r:id="rId138"/>
    <p:sldId id="281" r:id="rId139"/>
    <p:sldId id="614" r:id="rId140"/>
    <p:sldId id="391" r:id="rId141"/>
    <p:sldId id="280" r:id="rId142"/>
    <p:sldId id="613" r:id="rId14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E94687AA-6C06-674E-9418-52459AEC6ECE}">
          <p14:sldIdLst>
            <p14:sldId id="256"/>
            <p14:sldId id="690"/>
            <p14:sldId id="691"/>
            <p14:sldId id="692"/>
          </p14:sldIdLst>
        </p14:section>
        <p14:section name="recap" id="{5456065D-7C6F-1E4A-8D1D-64CBF544695A}">
          <p14:sldIdLst>
            <p14:sldId id="342"/>
            <p14:sldId id="372"/>
            <p14:sldId id="373"/>
            <p14:sldId id="374"/>
            <p14:sldId id="375"/>
            <p14:sldId id="376"/>
            <p14:sldId id="377"/>
            <p14:sldId id="378"/>
            <p14:sldId id="379"/>
            <p14:sldId id="380"/>
            <p14:sldId id="384"/>
          </p14:sldIdLst>
        </p14:section>
        <p14:section name="featureReduction" id="{22D7FC33-F0D0-D042-BC3A-6061577EF7B7}">
          <p14:sldIdLst>
            <p14:sldId id="355"/>
            <p14:sldId id="284"/>
            <p14:sldId id="312"/>
            <p14:sldId id="696"/>
            <p14:sldId id="287"/>
            <p14:sldId id="288"/>
            <p14:sldId id="289"/>
            <p14:sldId id="385"/>
            <p14:sldId id="290"/>
            <p14:sldId id="291"/>
            <p14:sldId id="292"/>
            <p14:sldId id="293"/>
            <p14:sldId id="386"/>
            <p14:sldId id="296"/>
            <p14:sldId id="721"/>
            <p14:sldId id="364"/>
            <p14:sldId id="722"/>
            <p14:sldId id="723"/>
            <p14:sldId id="724"/>
            <p14:sldId id="725"/>
            <p14:sldId id="726"/>
            <p14:sldId id="731"/>
            <p14:sldId id="727"/>
            <p14:sldId id="728"/>
            <p14:sldId id="729"/>
            <p14:sldId id="730"/>
          </p14:sldIdLst>
        </p14:section>
        <p14:section name="pca" id="{A0EAF1C9-9CB1-6E43-A3CA-E759610103AF}">
          <p14:sldIdLst>
            <p14:sldId id="697"/>
            <p14:sldId id="442"/>
            <p14:sldId id="620"/>
            <p14:sldId id="276"/>
            <p14:sldId id="354"/>
            <p14:sldId id="298"/>
            <p14:sldId id="441"/>
            <p14:sldId id="313"/>
            <p14:sldId id="314"/>
            <p14:sldId id="387"/>
            <p14:sldId id="315"/>
            <p14:sldId id="316"/>
            <p14:sldId id="388"/>
            <p14:sldId id="694"/>
            <p14:sldId id="695"/>
            <p14:sldId id="318"/>
            <p14:sldId id="389"/>
            <p14:sldId id="321"/>
            <p14:sldId id="693"/>
            <p14:sldId id="698"/>
            <p14:sldId id="716"/>
            <p14:sldId id="617"/>
            <p14:sldId id="718"/>
            <p14:sldId id="719"/>
            <p14:sldId id="717"/>
            <p14:sldId id="616"/>
            <p14:sldId id="713"/>
            <p14:sldId id="618"/>
            <p14:sldId id="714"/>
            <p14:sldId id="715"/>
            <p14:sldId id="615"/>
            <p14:sldId id="699"/>
            <p14:sldId id="701"/>
            <p14:sldId id="702"/>
            <p14:sldId id="703"/>
            <p14:sldId id="700"/>
            <p14:sldId id="322"/>
            <p14:sldId id="446"/>
            <p14:sldId id="323"/>
          </p14:sldIdLst>
        </p14:section>
        <p14:section name="SVD" id="{76417E3F-D587-1F4B-8280-D27A0F7DE352}">
          <p14:sldIdLst>
            <p14:sldId id="621"/>
            <p14:sldId id="324"/>
            <p14:sldId id="390"/>
            <p14:sldId id="325"/>
            <p14:sldId id="402"/>
            <p14:sldId id="704"/>
            <p14:sldId id="392"/>
            <p14:sldId id="619"/>
            <p14:sldId id="327"/>
            <p14:sldId id="706"/>
            <p14:sldId id="707"/>
            <p14:sldId id="708"/>
            <p14:sldId id="328"/>
            <p14:sldId id="277"/>
            <p14:sldId id="330"/>
            <p14:sldId id="320"/>
          </p14:sldIdLst>
        </p14:section>
        <p14:section name="PCA example" id="{A8EB88B5-167F-584C-9E64-BF418E40FFB6}">
          <p14:sldIdLst>
            <p14:sldId id="622"/>
            <p14:sldId id="365"/>
            <p14:sldId id="366"/>
            <p14:sldId id="448"/>
            <p14:sldId id="393"/>
            <p14:sldId id="367"/>
            <p14:sldId id="449"/>
            <p14:sldId id="368"/>
            <p14:sldId id="394"/>
            <p14:sldId id="369"/>
            <p14:sldId id="370"/>
            <p14:sldId id="371"/>
            <p14:sldId id="443"/>
            <p14:sldId id="444"/>
            <p14:sldId id="445"/>
            <p14:sldId id="447"/>
          </p14:sldIdLst>
        </p14:section>
        <p14:section name="CA" id="{07B321ED-A7EE-0440-90D5-8A78990C24DA}">
          <p14:sldIdLst>
            <p14:sldId id="357"/>
            <p14:sldId id="333"/>
            <p14:sldId id="334"/>
            <p14:sldId id="337"/>
            <p14:sldId id="336"/>
            <p14:sldId id="338"/>
            <p14:sldId id="709"/>
            <p14:sldId id="403"/>
            <p14:sldId id="712"/>
            <p14:sldId id="711"/>
            <p14:sldId id="339"/>
            <p14:sldId id="283"/>
          </p14:sldIdLst>
        </p14:section>
        <p14:section name="PLSA" id="{4D747070-7875-784E-BD1F-F845174C136C}">
          <p14:sldIdLst>
            <p14:sldId id="356"/>
            <p14:sldId id="398"/>
            <p14:sldId id="399"/>
            <p14:sldId id="400"/>
            <p14:sldId id="401"/>
            <p14:sldId id="278"/>
            <p14:sldId id="279"/>
            <p14:sldId id="281"/>
            <p14:sldId id="614"/>
            <p14:sldId id="391"/>
            <p14:sldId id="280"/>
            <p14:sldId id="61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8724"/>
    <p:restoredTop sz="95662"/>
  </p:normalViewPr>
  <p:slideViewPr>
    <p:cSldViewPr snapToGrid="0" snapToObjects="1">
      <p:cViewPr varScale="1">
        <p:scale>
          <a:sx n="217" d="100"/>
          <a:sy n="217" d="100"/>
        </p:scale>
        <p:origin x="2088" y="1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0.xml"/><Relationship Id="rId21" Type="http://schemas.openxmlformats.org/officeDocument/2006/relationships/slide" Target="slides/slide14.xml"/><Relationship Id="rId42" Type="http://schemas.openxmlformats.org/officeDocument/2006/relationships/slide" Target="slides/slide35.xml"/><Relationship Id="rId63" Type="http://schemas.openxmlformats.org/officeDocument/2006/relationships/slide" Target="slides/slide56.xml"/><Relationship Id="rId84" Type="http://schemas.openxmlformats.org/officeDocument/2006/relationships/slide" Target="slides/slide77.xml"/><Relationship Id="rId138" Type="http://schemas.openxmlformats.org/officeDocument/2006/relationships/slide" Target="slides/slide131.xml"/><Relationship Id="rId107" Type="http://schemas.openxmlformats.org/officeDocument/2006/relationships/slide" Target="slides/slide100.xml"/><Relationship Id="rId11" Type="http://schemas.openxmlformats.org/officeDocument/2006/relationships/slide" Target="slides/slide4.xml"/><Relationship Id="rId32" Type="http://schemas.openxmlformats.org/officeDocument/2006/relationships/slide" Target="slides/slide25.xml"/><Relationship Id="rId53" Type="http://schemas.openxmlformats.org/officeDocument/2006/relationships/slide" Target="slides/slide46.xml"/><Relationship Id="rId74" Type="http://schemas.openxmlformats.org/officeDocument/2006/relationships/slide" Target="slides/slide67.xml"/><Relationship Id="rId128" Type="http://schemas.openxmlformats.org/officeDocument/2006/relationships/slide" Target="slides/slide121.xml"/><Relationship Id="rId149" Type="http://schemas.microsoft.com/office/2016/11/relationships/changesInfo" Target="changesInfos/changesInfo1.xml"/><Relationship Id="rId5" Type="http://schemas.openxmlformats.org/officeDocument/2006/relationships/slideMaster" Target="slideMasters/slideMaster5.xml"/><Relationship Id="rId95" Type="http://schemas.openxmlformats.org/officeDocument/2006/relationships/slide" Target="slides/slide88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43" Type="http://schemas.openxmlformats.org/officeDocument/2006/relationships/slide" Target="slides/slide36.xml"/><Relationship Id="rId48" Type="http://schemas.openxmlformats.org/officeDocument/2006/relationships/slide" Target="slides/slide41.xml"/><Relationship Id="rId64" Type="http://schemas.openxmlformats.org/officeDocument/2006/relationships/slide" Target="slides/slide57.xml"/><Relationship Id="rId69" Type="http://schemas.openxmlformats.org/officeDocument/2006/relationships/slide" Target="slides/slide62.xml"/><Relationship Id="rId113" Type="http://schemas.openxmlformats.org/officeDocument/2006/relationships/slide" Target="slides/slide106.xml"/><Relationship Id="rId118" Type="http://schemas.openxmlformats.org/officeDocument/2006/relationships/slide" Target="slides/slide111.xml"/><Relationship Id="rId134" Type="http://schemas.openxmlformats.org/officeDocument/2006/relationships/slide" Target="slides/slide127.xml"/><Relationship Id="rId139" Type="http://schemas.openxmlformats.org/officeDocument/2006/relationships/slide" Target="slides/slide132.xml"/><Relationship Id="rId80" Type="http://schemas.openxmlformats.org/officeDocument/2006/relationships/slide" Target="slides/slide73.xml"/><Relationship Id="rId85" Type="http://schemas.openxmlformats.org/officeDocument/2006/relationships/slide" Target="slides/slide78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59" Type="http://schemas.openxmlformats.org/officeDocument/2006/relationships/slide" Target="slides/slide52.xml"/><Relationship Id="rId103" Type="http://schemas.openxmlformats.org/officeDocument/2006/relationships/slide" Target="slides/slide96.xml"/><Relationship Id="rId108" Type="http://schemas.openxmlformats.org/officeDocument/2006/relationships/slide" Target="slides/slide101.xml"/><Relationship Id="rId124" Type="http://schemas.openxmlformats.org/officeDocument/2006/relationships/slide" Target="slides/slide117.xml"/><Relationship Id="rId129" Type="http://schemas.openxmlformats.org/officeDocument/2006/relationships/slide" Target="slides/slide122.xml"/><Relationship Id="rId54" Type="http://schemas.openxmlformats.org/officeDocument/2006/relationships/slide" Target="slides/slide47.xml"/><Relationship Id="rId70" Type="http://schemas.openxmlformats.org/officeDocument/2006/relationships/slide" Target="slides/slide63.xml"/><Relationship Id="rId75" Type="http://schemas.openxmlformats.org/officeDocument/2006/relationships/slide" Target="slides/slide68.xml"/><Relationship Id="rId91" Type="http://schemas.openxmlformats.org/officeDocument/2006/relationships/slide" Target="slides/slide84.xml"/><Relationship Id="rId96" Type="http://schemas.openxmlformats.org/officeDocument/2006/relationships/slide" Target="slides/slide89.xml"/><Relationship Id="rId140" Type="http://schemas.openxmlformats.org/officeDocument/2006/relationships/slide" Target="slides/slide133.xml"/><Relationship Id="rId14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49" Type="http://schemas.openxmlformats.org/officeDocument/2006/relationships/slide" Target="slides/slide42.xml"/><Relationship Id="rId114" Type="http://schemas.openxmlformats.org/officeDocument/2006/relationships/slide" Target="slides/slide107.xml"/><Relationship Id="rId119" Type="http://schemas.openxmlformats.org/officeDocument/2006/relationships/slide" Target="slides/slide112.xml"/><Relationship Id="rId44" Type="http://schemas.openxmlformats.org/officeDocument/2006/relationships/slide" Target="slides/slide37.xml"/><Relationship Id="rId60" Type="http://schemas.openxmlformats.org/officeDocument/2006/relationships/slide" Target="slides/slide53.xml"/><Relationship Id="rId65" Type="http://schemas.openxmlformats.org/officeDocument/2006/relationships/slide" Target="slides/slide58.xml"/><Relationship Id="rId81" Type="http://schemas.openxmlformats.org/officeDocument/2006/relationships/slide" Target="slides/slide74.xml"/><Relationship Id="rId86" Type="http://schemas.openxmlformats.org/officeDocument/2006/relationships/slide" Target="slides/slide79.xml"/><Relationship Id="rId130" Type="http://schemas.openxmlformats.org/officeDocument/2006/relationships/slide" Target="slides/slide123.xml"/><Relationship Id="rId135" Type="http://schemas.openxmlformats.org/officeDocument/2006/relationships/slide" Target="slides/slide128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39" Type="http://schemas.openxmlformats.org/officeDocument/2006/relationships/slide" Target="slides/slide32.xml"/><Relationship Id="rId109" Type="http://schemas.openxmlformats.org/officeDocument/2006/relationships/slide" Target="slides/slide102.xml"/><Relationship Id="rId34" Type="http://schemas.openxmlformats.org/officeDocument/2006/relationships/slide" Target="slides/slide27.xml"/><Relationship Id="rId50" Type="http://schemas.openxmlformats.org/officeDocument/2006/relationships/slide" Target="slides/slide43.xml"/><Relationship Id="rId55" Type="http://schemas.openxmlformats.org/officeDocument/2006/relationships/slide" Target="slides/slide48.xml"/><Relationship Id="rId76" Type="http://schemas.openxmlformats.org/officeDocument/2006/relationships/slide" Target="slides/slide69.xml"/><Relationship Id="rId97" Type="http://schemas.openxmlformats.org/officeDocument/2006/relationships/slide" Target="slides/slide90.xml"/><Relationship Id="rId104" Type="http://schemas.openxmlformats.org/officeDocument/2006/relationships/slide" Target="slides/slide97.xml"/><Relationship Id="rId120" Type="http://schemas.openxmlformats.org/officeDocument/2006/relationships/slide" Target="slides/slide113.xml"/><Relationship Id="rId125" Type="http://schemas.openxmlformats.org/officeDocument/2006/relationships/slide" Target="slides/slide118.xml"/><Relationship Id="rId141" Type="http://schemas.openxmlformats.org/officeDocument/2006/relationships/slide" Target="slides/slide134.xml"/><Relationship Id="rId146" Type="http://schemas.openxmlformats.org/officeDocument/2006/relationships/viewProps" Target="viewProps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64.xml"/><Relationship Id="rId92" Type="http://schemas.openxmlformats.org/officeDocument/2006/relationships/slide" Target="slides/slide85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2.xml"/><Relationship Id="rId24" Type="http://schemas.openxmlformats.org/officeDocument/2006/relationships/slide" Target="slides/slide17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66" Type="http://schemas.openxmlformats.org/officeDocument/2006/relationships/slide" Target="slides/slide59.xml"/><Relationship Id="rId87" Type="http://schemas.openxmlformats.org/officeDocument/2006/relationships/slide" Target="slides/slide80.xml"/><Relationship Id="rId110" Type="http://schemas.openxmlformats.org/officeDocument/2006/relationships/slide" Target="slides/slide103.xml"/><Relationship Id="rId115" Type="http://schemas.openxmlformats.org/officeDocument/2006/relationships/slide" Target="slides/slide108.xml"/><Relationship Id="rId131" Type="http://schemas.openxmlformats.org/officeDocument/2006/relationships/slide" Target="slides/slide124.xml"/><Relationship Id="rId136" Type="http://schemas.openxmlformats.org/officeDocument/2006/relationships/slide" Target="slides/slide129.xml"/><Relationship Id="rId61" Type="http://schemas.openxmlformats.org/officeDocument/2006/relationships/slide" Target="slides/slide54.xml"/><Relationship Id="rId82" Type="http://schemas.openxmlformats.org/officeDocument/2006/relationships/slide" Target="slides/slide75.xml"/><Relationship Id="rId19" Type="http://schemas.openxmlformats.org/officeDocument/2006/relationships/slide" Target="slides/slide12.xml"/><Relationship Id="rId14" Type="http://schemas.openxmlformats.org/officeDocument/2006/relationships/slide" Target="slides/slide7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56" Type="http://schemas.openxmlformats.org/officeDocument/2006/relationships/slide" Target="slides/slide49.xml"/><Relationship Id="rId77" Type="http://schemas.openxmlformats.org/officeDocument/2006/relationships/slide" Target="slides/slide70.xml"/><Relationship Id="rId100" Type="http://schemas.openxmlformats.org/officeDocument/2006/relationships/slide" Target="slides/slide93.xml"/><Relationship Id="rId105" Type="http://schemas.openxmlformats.org/officeDocument/2006/relationships/slide" Target="slides/slide98.xml"/><Relationship Id="rId126" Type="http://schemas.openxmlformats.org/officeDocument/2006/relationships/slide" Target="slides/slide119.xml"/><Relationship Id="rId147" Type="http://schemas.openxmlformats.org/officeDocument/2006/relationships/theme" Target="theme/theme1.xml"/><Relationship Id="rId8" Type="http://schemas.openxmlformats.org/officeDocument/2006/relationships/slide" Target="slides/slide1.xml"/><Relationship Id="rId51" Type="http://schemas.openxmlformats.org/officeDocument/2006/relationships/slide" Target="slides/slide44.xml"/><Relationship Id="rId72" Type="http://schemas.openxmlformats.org/officeDocument/2006/relationships/slide" Target="slides/slide65.xml"/><Relationship Id="rId93" Type="http://schemas.openxmlformats.org/officeDocument/2006/relationships/slide" Target="slides/slide86.xml"/><Relationship Id="rId98" Type="http://schemas.openxmlformats.org/officeDocument/2006/relationships/slide" Target="slides/slide91.xml"/><Relationship Id="rId121" Type="http://schemas.openxmlformats.org/officeDocument/2006/relationships/slide" Target="slides/slide114.xml"/><Relationship Id="rId142" Type="http://schemas.openxmlformats.org/officeDocument/2006/relationships/slide" Target="slides/slide135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18.xml"/><Relationship Id="rId46" Type="http://schemas.openxmlformats.org/officeDocument/2006/relationships/slide" Target="slides/slide39.xml"/><Relationship Id="rId67" Type="http://schemas.openxmlformats.org/officeDocument/2006/relationships/slide" Target="slides/slide60.xml"/><Relationship Id="rId116" Type="http://schemas.openxmlformats.org/officeDocument/2006/relationships/slide" Target="slides/slide109.xml"/><Relationship Id="rId137" Type="http://schemas.openxmlformats.org/officeDocument/2006/relationships/slide" Target="slides/slide130.xml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62" Type="http://schemas.openxmlformats.org/officeDocument/2006/relationships/slide" Target="slides/slide55.xml"/><Relationship Id="rId83" Type="http://schemas.openxmlformats.org/officeDocument/2006/relationships/slide" Target="slides/slide76.xml"/><Relationship Id="rId88" Type="http://schemas.openxmlformats.org/officeDocument/2006/relationships/slide" Target="slides/slide81.xml"/><Relationship Id="rId111" Type="http://schemas.openxmlformats.org/officeDocument/2006/relationships/slide" Target="slides/slide104.xml"/><Relationship Id="rId132" Type="http://schemas.openxmlformats.org/officeDocument/2006/relationships/slide" Target="slides/slide125.xml"/><Relationship Id="rId15" Type="http://schemas.openxmlformats.org/officeDocument/2006/relationships/slide" Target="slides/slide8.xml"/><Relationship Id="rId36" Type="http://schemas.openxmlformats.org/officeDocument/2006/relationships/slide" Target="slides/slide29.xml"/><Relationship Id="rId57" Type="http://schemas.openxmlformats.org/officeDocument/2006/relationships/slide" Target="slides/slide50.xml"/><Relationship Id="rId106" Type="http://schemas.openxmlformats.org/officeDocument/2006/relationships/slide" Target="slides/slide99.xml"/><Relationship Id="rId127" Type="http://schemas.openxmlformats.org/officeDocument/2006/relationships/slide" Target="slides/slide120.xml"/><Relationship Id="rId10" Type="http://schemas.openxmlformats.org/officeDocument/2006/relationships/slide" Target="slides/slide3.xml"/><Relationship Id="rId31" Type="http://schemas.openxmlformats.org/officeDocument/2006/relationships/slide" Target="slides/slide24.xml"/><Relationship Id="rId52" Type="http://schemas.openxmlformats.org/officeDocument/2006/relationships/slide" Target="slides/slide45.xml"/><Relationship Id="rId73" Type="http://schemas.openxmlformats.org/officeDocument/2006/relationships/slide" Target="slides/slide66.xml"/><Relationship Id="rId78" Type="http://schemas.openxmlformats.org/officeDocument/2006/relationships/slide" Target="slides/slide71.xml"/><Relationship Id="rId94" Type="http://schemas.openxmlformats.org/officeDocument/2006/relationships/slide" Target="slides/slide87.xml"/><Relationship Id="rId99" Type="http://schemas.openxmlformats.org/officeDocument/2006/relationships/slide" Target="slides/slide92.xml"/><Relationship Id="rId101" Type="http://schemas.openxmlformats.org/officeDocument/2006/relationships/slide" Target="slides/slide94.xml"/><Relationship Id="rId122" Type="http://schemas.openxmlformats.org/officeDocument/2006/relationships/slide" Target="slides/slide115.xml"/><Relationship Id="rId143" Type="http://schemas.openxmlformats.org/officeDocument/2006/relationships/slide" Target="slides/slide136.xml"/><Relationship Id="rId148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26" Type="http://schemas.openxmlformats.org/officeDocument/2006/relationships/slide" Target="slides/slide19.xml"/><Relationship Id="rId47" Type="http://schemas.openxmlformats.org/officeDocument/2006/relationships/slide" Target="slides/slide40.xml"/><Relationship Id="rId68" Type="http://schemas.openxmlformats.org/officeDocument/2006/relationships/slide" Target="slides/slide61.xml"/><Relationship Id="rId89" Type="http://schemas.openxmlformats.org/officeDocument/2006/relationships/slide" Target="slides/slide82.xml"/><Relationship Id="rId112" Type="http://schemas.openxmlformats.org/officeDocument/2006/relationships/slide" Target="slides/slide105.xml"/><Relationship Id="rId133" Type="http://schemas.openxmlformats.org/officeDocument/2006/relationships/slide" Target="slides/slide126.xml"/><Relationship Id="rId16" Type="http://schemas.openxmlformats.org/officeDocument/2006/relationships/slide" Target="slides/slide9.xml"/><Relationship Id="rId37" Type="http://schemas.openxmlformats.org/officeDocument/2006/relationships/slide" Target="slides/slide30.xml"/><Relationship Id="rId58" Type="http://schemas.openxmlformats.org/officeDocument/2006/relationships/slide" Target="slides/slide51.xml"/><Relationship Id="rId79" Type="http://schemas.openxmlformats.org/officeDocument/2006/relationships/slide" Target="slides/slide72.xml"/><Relationship Id="rId102" Type="http://schemas.openxmlformats.org/officeDocument/2006/relationships/slide" Target="slides/slide95.xml"/><Relationship Id="rId123" Type="http://schemas.openxmlformats.org/officeDocument/2006/relationships/slide" Target="slides/slide116.xml"/><Relationship Id="rId144" Type="http://schemas.openxmlformats.org/officeDocument/2006/relationships/notesMaster" Target="notesMasters/notesMaster1.xml"/><Relationship Id="rId90" Type="http://schemas.openxmlformats.org/officeDocument/2006/relationships/slide" Target="slides/slide8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clId="Web-{70908D2C-75FD-45F6-A06F-71F74CD2A4C6}"/>
    <pc:docChg chg="modSld">
      <pc:chgData name="" userId="" providerId="" clId="Web-{70908D2C-75FD-45F6-A06F-71F74CD2A4C6}" dt="2019-06-17T05:53:52.485" v="45" actId="20577"/>
      <pc:docMkLst>
        <pc:docMk/>
      </pc:docMkLst>
      <pc:sldChg chg="modSp">
        <pc:chgData name="" userId="" providerId="" clId="Web-{70908D2C-75FD-45F6-A06F-71F74CD2A4C6}" dt="2019-06-17T05:53:52.485" v="44" actId="20577"/>
        <pc:sldMkLst>
          <pc:docMk/>
          <pc:sldMk cId="2327334221" sldId="256"/>
        </pc:sldMkLst>
        <pc:spChg chg="mod">
          <ac:chgData name="" userId="" providerId="" clId="Web-{70908D2C-75FD-45F6-A06F-71F74CD2A4C6}" dt="2019-06-17T05:53:52.485" v="44" actId="20577"/>
          <ac:spMkLst>
            <pc:docMk/>
            <pc:sldMk cId="2327334221" sldId="256"/>
            <ac:spMk id="3" creationId="{00000000-0000-0000-0000-000000000000}"/>
          </ac:spMkLst>
        </pc:spChg>
      </pc:sldChg>
    </pc:docChg>
  </pc:docChgLst>
  <pc:docChgLst>
    <pc:chgData clId="Web-{C7D32927-F524-495F-A800-5F98C1301DED}"/>
    <pc:docChg chg="addSld delSld modSld modSection">
      <pc:chgData name="" userId="" providerId="" clId="Web-{C7D32927-F524-495F-A800-5F98C1301DED}" dt="2019-06-13T06:50:22.722" v="583" actId="20577"/>
      <pc:docMkLst>
        <pc:docMk/>
      </pc:docMkLst>
      <pc:sldChg chg="modSp">
        <pc:chgData name="" userId="" providerId="" clId="Web-{C7D32927-F524-495F-A800-5F98C1301DED}" dt="2019-06-13T06:45:12.595" v="568" actId="14100"/>
        <pc:sldMkLst>
          <pc:docMk/>
          <pc:sldMk cId="14088918" sldId="278"/>
        </pc:sldMkLst>
        <pc:spChg chg="mod">
          <ac:chgData name="" userId="" providerId="" clId="Web-{C7D32927-F524-495F-A800-5F98C1301DED}" dt="2019-06-13T06:45:12.595" v="568" actId="14100"/>
          <ac:spMkLst>
            <pc:docMk/>
            <pc:sldMk cId="14088918" sldId="278"/>
            <ac:spMk id="3" creationId="{00000000-0000-0000-0000-000000000000}"/>
          </ac:spMkLst>
        </pc:spChg>
      </pc:sldChg>
      <pc:sldChg chg="modSp">
        <pc:chgData name="" userId="" providerId="" clId="Web-{C7D32927-F524-495F-A800-5F98C1301DED}" dt="2019-06-13T06:41:38.157" v="528" actId="1076"/>
        <pc:sldMkLst>
          <pc:docMk/>
          <pc:sldMk cId="641020047" sldId="283"/>
        </pc:sldMkLst>
        <pc:spChg chg="mod">
          <ac:chgData name="" userId="" providerId="" clId="Web-{C7D32927-F524-495F-A800-5F98C1301DED}" dt="2019-06-13T06:41:38.157" v="528" actId="1076"/>
          <ac:spMkLst>
            <pc:docMk/>
            <pc:sldMk cId="641020047" sldId="283"/>
            <ac:spMk id="7" creationId="{00000000-0000-0000-0000-000000000000}"/>
          </ac:spMkLst>
        </pc:spChg>
      </pc:sldChg>
      <pc:sldChg chg="modSp">
        <pc:chgData name="" userId="" providerId="" clId="Web-{C7D32927-F524-495F-A800-5F98C1301DED}" dt="2019-06-13T06:10:34.085" v="53" actId="1076"/>
        <pc:sldMkLst>
          <pc:docMk/>
          <pc:sldMk cId="2018170822" sldId="284"/>
        </pc:sldMkLst>
        <pc:spChg chg="mod">
          <ac:chgData name="" userId="" providerId="" clId="Web-{C7D32927-F524-495F-A800-5F98C1301DED}" dt="2019-06-13T06:10:34.085" v="53" actId="1076"/>
          <ac:spMkLst>
            <pc:docMk/>
            <pc:sldMk cId="2018170822" sldId="284"/>
            <ac:spMk id="4" creationId="{00000000-0000-0000-0000-000000000000}"/>
          </ac:spMkLst>
        </pc:spChg>
      </pc:sldChg>
      <pc:sldChg chg="modSp">
        <pc:chgData name="" userId="" providerId="" clId="Web-{C7D32927-F524-495F-A800-5F98C1301DED}" dt="2019-06-13T06:11:04.148" v="74" actId="1076"/>
        <pc:sldMkLst>
          <pc:docMk/>
          <pc:sldMk cId="11486180" sldId="287"/>
        </pc:sldMkLst>
        <pc:spChg chg="mod">
          <ac:chgData name="" userId="" providerId="" clId="Web-{C7D32927-F524-495F-A800-5F98C1301DED}" dt="2019-06-13T06:11:04.148" v="74" actId="1076"/>
          <ac:spMkLst>
            <pc:docMk/>
            <pc:sldMk cId="11486180" sldId="287"/>
            <ac:spMk id="4" creationId="{00000000-0000-0000-0000-000000000000}"/>
          </ac:spMkLst>
        </pc:spChg>
      </pc:sldChg>
      <pc:sldChg chg="modSp">
        <pc:chgData name="" userId="" providerId="" clId="Web-{C7D32927-F524-495F-A800-5F98C1301DED}" dt="2019-06-13T06:12:16.400" v="81" actId="1076"/>
        <pc:sldMkLst>
          <pc:docMk/>
          <pc:sldMk cId="460467225" sldId="288"/>
        </pc:sldMkLst>
        <pc:spChg chg="mod">
          <ac:chgData name="" userId="" providerId="" clId="Web-{C7D32927-F524-495F-A800-5F98C1301DED}" dt="2019-06-13T06:12:16.400" v="81" actId="1076"/>
          <ac:spMkLst>
            <pc:docMk/>
            <pc:sldMk cId="460467225" sldId="288"/>
            <ac:spMk id="4" creationId="{00000000-0000-0000-0000-000000000000}"/>
          </ac:spMkLst>
        </pc:spChg>
      </pc:sldChg>
      <pc:sldChg chg="modSp">
        <pc:chgData name="" userId="" providerId="" clId="Web-{C7D32927-F524-495F-A800-5F98C1301DED}" dt="2019-06-13T06:12:33.854" v="92" actId="1076"/>
        <pc:sldMkLst>
          <pc:docMk/>
          <pc:sldMk cId="620454545" sldId="289"/>
        </pc:sldMkLst>
        <pc:spChg chg="mod">
          <ac:chgData name="" userId="" providerId="" clId="Web-{C7D32927-F524-495F-A800-5F98C1301DED}" dt="2019-06-13T06:12:33.854" v="92" actId="1076"/>
          <ac:spMkLst>
            <pc:docMk/>
            <pc:sldMk cId="620454545" sldId="289"/>
            <ac:spMk id="33" creationId="{00000000-0000-0000-0000-000000000000}"/>
          </ac:spMkLst>
        </pc:spChg>
      </pc:sldChg>
      <pc:sldChg chg="addSp delSp modSp">
        <pc:chgData name="" userId="" providerId="" clId="Web-{C7D32927-F524-495F-A800-5F98C1301DED}" dt="2019-06-13T06:13:07.492" v="104" actId="1076"/>
        <pc:sldMkLst>
          <pc:docMk/>
          <pc:sldMk cId="1058010659" sldId="290"/>
        </pc:sldMkLst>
        <pc:spChg chg="add mod">
          <ac:chgData name="" userId="" providerId="" clId="Web-{C7D32927-F524-495F-A800-5F98C1301DED}" dt="2019-06-13T06:13:07.492" v="104" actId="1076"/>
          <ac:spMkLst>
            <pc:docMk/>
            <pc:sldMk cId="1058010659" sldId="290"/>
            <ac:spMk id="2" creationId="{532E59B4-B25F-4535-AD38-4C7162AFE887}"/>
          </ac:spMkLst>
        </pc:spChg>
        <pc:spChg chg="del">
          <ac:chgData name="" userId="" providerId="" clId="Web-{C7D32927-F524-495F-A800-5F98C1301DED}" dt="2019-06-13T06:13:01.398" v="102"/>
          <ac:spMkLst>
            <pc:docMk/>
            <pc:sldMk cId="1058010659" sldId="290"/>
            <ac:spMk id="4" creationId="{00000000-0000-0000-0000-000000000000}"/>
          </ac:spMkLst>
        </pc:spChg>
      </pc:sldChg>
      <pc:sldChg chg="addSp modSp">
        <pc:chgData name="" userId="" providerId="" clId="Web-{C7D32927-F524-495F-A800-5F98C1301DED}" dt="2019-06-13T06:13:19.539" v="113"/>
        <pc:sldMkLst>
          <pc:docMk/>
          <pc:sldMk cId="1968713584" sldId="291"/>
        </pc:sldMkLst>
        <pc:spChg chg="add">
          <ac:chgData name="" userId="" providerId="" clId="Web-{C7D32927-F524-495F-A800-5F98C1301DED}" dt="2019-06-13T06:13:19.539" v="113"/>
          <ac:spMkLst>
            <pc:docMk/>
            <pc:sldMk cId="1968713584" sldId="291"/>
            <ac:spMk id="2" creationId="{EE4BA78C-90B4-4F02-8F96-87B68A3669FE}"/>
          </ac:spMkLst>
        </pc:spChg>
        <pc:spChg chg="mod">
          <ac:chgData name="" userId="" providerId="" clId="Web-{C7D32927-F524-495F-A800-5F98C1301DED}" dt="2019-06-13T06:13:09.055" v="107" actId="20577"/>
          <ac:spMkLst>
            <pc:docMk/>
            <pc:sldMk cId="1968713584" sldId="291"/>
            <ac:spMk id="4" creationId="{00000000-0000-0000-0000-000000000000}"/>
          </ac:spMkLst>
        </pc:spChg>
        <pc:spChg chg="add mod">
          <ac:chgData name="" userId="" providerId="" clId="Web-{C7D32927-F524-495F-A800-5F98C1301DED}" dt="2019-06-13T06:13:19.445" v="110" actId="20577"/>
          <ac:spMkLst>
            <pc:docMk/>
            <pc:sldMk cId="1968713584" sldId="291"/>
            <ac:spMk id="5" creationId="{E893214B-45E6-4301-AC23-22177D791AFE}"/>
          </ac:spMkLst>
        </pc:spChg>
      </pc:sldChg>
      <pc:sldChg chg="addSp modSp">
        <pc:chgData name="" userId="" providerId="" clId="Web-{C7D32927-F524-495F-A800-5F98C1301DED}" dt="2019-06-13T06:13:24.508" v="117"/>
        <pc:sldMkLst>
          <pc:docMk/>
          <pc:sldMk cId="701723606" sldId="292"/>
        </pc:sldMkLst>
        <pc:spChg chg="add">
          <ac:chgData name="" userId="" providerId="" clId="Web-{C7D32927-F524-495F-A800-5F98C1301DED}" dt="2019-06-13T06:13:24.508" v="117"/>
          <ac:spMkLst>
            <pc:docMk/>
            <pc:sldMk cId="701723606" sldId="292"/>
            <ac:spMk id="2" creationId="{DB1C7C37-3F37-4D72-BC5D-37CE0A186277}"/>
          </ac:spMkLst>
        </pc:spChg>
        <pc:spChg chg="mod">
          <ac:chgData name="" userId="" providerId="" clId="Web-{C7D32927-F524-495F-A800-5F98C1301DED}" dt="2019-06-13T06:13:23.992" v="114" actId="20577"/>
          <ac:spMkLst>
            <pc:docMk/>
            <pc:sldMk cId="701723606" sldId="292"/>
            <ac:spMk id="4" creationId="{00000000-0000-0000-0000-000000000000}"/>
          </ac:spMkLst>
        </pc:spChg>
      </pc:sldChg>
      <pc:sldChg chg="addSp modSp">
        <pc:chgData name="" userId="" providerId="" clId="Web-{C7D32927-F524-495F-A800-5F98C1301DED}" dt="2019-06-13T06:13:30.133" v="121"/>
        <pc:sldMkLst>
          <pc:docMk/>
          <pc:sldMk cId="45283257" sldId="293"/>
        </pc:sldMkLst>
        <pc:spChg chg="add">
          <ac:chgData name="" userId="" providerId="" clId="Web-{C7D32927-F524-495F-A800-5F98C1301DED}" dt="2019-06-13T06:13:30.133" v="121"/>
          <ac:spMkLst>
            <pc:docMk/>
            <pc:sldMk cId="45283257" sldId="293"/>
            <ac:spMk id="8" creationId="{401C2DF8-3DEA-464B-8CC3-72EA60E8A309}"/>
          </ac:spMkLst>
        </pc:spChg>
        <pc:spChg chg="mod">
          <ac:chgData name="" userId="" providerId="" clId="Web-{C7D32927-F524-495F-A800-5F98C1301DED}" dt="2019-06-13T06:13:29.961" v="118" actId="20577"/>
          <ac:spMkLst>
            <pc:docMk/>
            <pc:sldMk cId="45283257" sldId="293"/>
            <ac:spMk id="35" creationId="{00000000-0000-0000-0000-000000000000}"/>
          </ac:spMkLst>
        </pc:spChg>
      </pc:sldChg>
      <pc:sldChg chg="addSp modSp">
        <pc:chgData name="" userId="" providerId="" clId="Web-{C7D32927-F524-495F-A800-5F98C1301DED}" dt="2019-06-13T06:13:39.836" v="129"/>
        <pc:sldMkLst>
          <pc:docMk/>
          <pc:sldMk cId="1711487469" sldId="296"/>
        </pc:sldMkLst>
        <pc:spChg chg="add">
          <ac:chgData name="" userId="" providerId="" clId="Web-{C7D32927-F524-495F-A800-5F98C1301DED}" dt="2019-06-13T06:13:39.836" v="129"/>
          <ac:spMkLst>
            <pc:docMk/>
            <pc:sldMk cId="1711487469" sldId="296"/>
            <ac:spMk id="2" creationId="{7172CBD9-7A07-4CEB-B92F-ABC40EC32B0E}"/>
          </ac:spMkLst>
        </pc:spChg>
        <pc:spChg chg="mod">
          <ac:chgData name="" userId="" providerId="" clId="Web-{C7D32927-F524-495F-A800-5F98C1301DED}" dt="2019-06-13T06:13:39.102" v="126" actId="20577"/>
          <ac:spMkLst>
            <pc:docMk/>
            <pc:sldMk cId="1711487469" sldId="296"/>
            <ac:spMk id="78" creationId="{00000000-0000-0000-0000-000000000000}"/>
          </ac:spMkLst>
        </pc:spChg>
      </pc:sldChg>
      <pc:sldChg chg="addSp modSp">
        <pc:chgData name="" userId="" providerId="" clId="Web-{C7D32927-F524-495F-A800-5F98C1301DED}" dt="2019-06-13T06:19:29.697" v="149"/>
        <pc:sldMkLst>
          <pc:docMk/>
          <pc:sldMk cId="403785967" sldId="298"/>
        </pc:sldMkLst>
        <pc:spChg chg="add">
          <ac:chgData name="" userId="" providerId="" clId="Web-{C7D32927-F524-495F-A800-5F98C1301DED}" dt="2019-06-13T06:19:29.697" v="149"/>
          <ac:spMkLst>
            <pc:docMk/>
            <pc:sldMk cId="403785967" sldId="298"/>
            <ac:spMk id="2" creationId="{1361F99C-6D65-4FC4-BD20-8129E43EE889}"/>
          </ac:spMkLst>
        </pc:spChg>
        <pc:spChg chg="mod">
          <ac:chgData name="" userId="" providerId="" clId="Web-{C7D32927-F524-495F-A800-5F98C1301DED}" dt="2019-06-13T06:19:29.246" v="147" actId="20577"/>
          <ac:spMkLst>
            <pc:docMk/>
            <pc:sldMk cId="403785967" sldId="298"/>
            <ac:spMk id="4" creationId="{00000000-0000-0000-0000-000000000000}"/>
          </ac:spMkLst>
        </pc:spChg>
      </pc:sldChg>
      <pc:sldChg chg="modSp">
        <pc:chgData name="" userId="" providerId="" clId="Web-{C7D32927-F524-495F-A800-5F98C1301DED}" dt="2019-06-13T06:10:51.804" v="64" actId="1076"/>
        <pc:sldMkLst>
          <pc:docMk/>
          <pc:sldMk cId="1824676869" sldId="312"/>
        </pc:sldMkLst>
        <pc:spChg chg="mod">
          <ac:chgData name="" userId="" providerId="" clId="Web-{C7D32927-F524-495F-A800-5F98C1301DED}" dt="2019-06-13T06:10:51.804" v="64" actId="1076"/>
          <ac:spMkLst>
            <pc:docMk/>
            <pc:sldMk cId="1824676869" sldId="312"/>
            <ac:spMk id="7" creationId="{00000000-0000-0000-0000-000000000000}"/>
          </ac:spMkLst>
        </pc:spChg>
      </pc:sldChg>
      <pc:sldChg chg="modSp">
        <pc:chgData name="" userId="" providerId="" clId="Web-{C7D32927-F524-495F-A800-5F98C1301DED}" dt="2019-06-13T06:20:00.447" v="162" actId="1076"/>
        <pc:sldMkLst>
          <pc:docMk/>
          <pc:sldMk cId="2098027966" sldId="313"/>
        </pc:sldMkLst>
        <pc:spChg chg="mod">
          <ac:chgData name="" userId="" providerId="" clId="Web-{C7D32927-F524-495F-A800-5F98C1301DED}" dt="2019-06-13T06:20:00.447" v="162" actId="1076"/>
          <ac:spMkLst>
            <pc:docMk/>
            <pc:sldMk cId="2098027966" sldId="313"/>
            <ac:spMk id="4" creationId="{00000000-0000-0000-0000-000000000000}"/>
          </ac:spMkLst>
        </pc:spChg>
      </pc:sldChg>
      <pc:sldChg chg="modSp">
        <pc:chgData name="" userId="" providerId="" clId="Web-{C7D32927-F524-495F-A800-5F98C1301DED}" dt="2019-06-13T06:20:25.526" v="167" actId="1076"/>
        <pc:sldMkLst>
          <pc:docMk/>
          <pc:sldMk cId="1971165518" sldId="314"/>
        </pc:sldMkLst>
        <pc:spChg chg="mod">
          <ac:chgData name="" userId="" providerId="" clId="Web-{C7D32927-F524-495F-A800-5F98C1301DED}" dt="2019-06-13T06:20:25.526" v="167" actId="1076"/>
          <ac:spMkLst>
            <pc:docMk/>
            <pc:sldMk cId="1971165518" sldId="314"/>
            <ac:spMk id="10" creationId="{00000000-0000-0000-0000-000000000000}"/>
          </ac:spMkLst>
        </pc:spChg>
      </pc:sldChg>
      <pc:sldChg chg="modSp">
        <pc:chgData name="" userId="" providerId="" clId="Web-{C7D32927-F524-495F-A800-5F98C1301DED}" dt="2019-06-13T06:20:45.916" v="175" actId="1076"/>
        <pc:sldMkLst>
          <pc:docMk/>
          <pc:sldMk cId="1593132818" sldId="315"/>
        </pc:sldMkLst>
        <pc:spChg chg="mod">
          <ac:chgData name="" userId="" providerId="" clId="Web-{C7D32927-F524-495F-A800-5F98C1301DED}" dt="2019-06-13T06:20:45.916" v="175" actId="1076"/>
          <ac:spMkLst>
            <pc:docMk/>
            <pc:sldMk cId="1593132818" sldId="315"/>
            <ac:spMk id="4" creationId="{00000000-0000-0000-0000-000000000000}"/>
          </ac:spMkLst>
        </pc:spChg>
      </pc:sldChg>
      <pc:sldChg chg="modSp">
        <pc:chgData name="" userId="" providerId="" clId="Web-{C7D32927-F524-495F-A800-5F98C1301DED}" dt="2019-06-13T06:20:56.510" v="179" actId="1076"/>
        <pc:sldMkLst>
          <pc:docMk/>
          <pc:sldMk cId="664609907" sldId="316"/>
        </pc:sldMkLst>
        <pc:spChg chg="mod">
          <ac:chgData name="" userId="" providerId="" clId="Web-{C7D32927-F524-495F-A800-5F98C1301DED}" dt="2019-06-13T06:20:56.510" v="179" actId="1076"/>
          <ac:spMkLst>
            <pc:docMk/>
            <pc:sldMk cId="664609907" sldId="316"/>
            <ac:spMk id="6" creationId="{00000000-0000-0000-0000-000000000000}"/>
          </ac:spMkLst>
        </pc:spChg>
      </pc:sldChg>
      <pc:sldChg chg="addSp modSp">
        <pc:chgData name="" userId="" providerId="" clId="Web-{C7D32927-F524-495F-A800-5F98C1301DED}" dt="2019-06-13T06:21:28.667" v="192"/>
        <pc:sldMkLst>
          <pc:docMk/>
          <pc:sldMk cId="2092641394" sldId="317"/>
        </pc:sldMkLst>
        <pc:spChg chg="add">
          <ac:chgData name="" userId="" providerId="" clId="Web-{C7D32927-F524-495F-A800-5F98C1301DED}" dt="2019-06-13T06:21:28.667" v="192"/>
          <ac:spMkLst>
            <pc:docMk/>
            <pc:sldMk cId="2092641394" sldId="317"/>
            <ac:spMk id="3" creationId="{E17A5214-F7E0-488D-B944-9C98850330DC}"/>
          </ac:spMkLst>
        </pc:spChg>
        <pc:spChg chg="mod">
          <ac:chgData name="" userId="" providerId="" clId="Web-{C7D32927-F524-495F-A800-5F98C1301DED}" dt="2019-06-13T06:21:28.120" v="189" actId="20577"/>
          <ac:spMkLst>
            <pc:docMk/>
            <pc:sldMk cId="2092641394" sldId="317"/>
            <ac:spMk id="24" creationId="{00000000-0000-0000-0000-000000000000}"/>
          </ac:spMkLst>
        </pc:spChg>
      </pc:sldChg>
      <pc:sldChg chg="addSp modSp">
        <pc:chgData name="" userId="" providerId="" clId="Web-{C7D32927-F524-495F-A800-5F98C1301DED}" dt="2019-06-13T06:21:34.026" v="196"/>
        <pc:sldMkLst>
          <pc:docMk/>
          <pc:sldMk cId="1783451381" sldId="318"/>
        </pc:sldMkLst>
        <pc:spChg chg="add">
          <ac:chgData name="" userId="" providerId="" clId="Web-{C7D32927-F524-495F-A800-5F98C1301DED}" dt="2019-06-13T06:21:34.026" v="196"/>
          <ac:spMkLst>
            <pc:docMk/>
            <pc:sldMk cId="1783451381" sldId="318"/>
            <ac:spMk id="6" creationId="{3CD975B5-8D0E-4B78-A036-7404E8508955}"/>
          </ac:spMkLst>
        </pc:spChg>
        <pc:spChg chg="mod">
          <ac:chgData name="" userId="" providerId="" clId="Web-{C7D32927-F524-495F-A800-5F98C1301DED}" dt="2019-06-13T06:21:33.463" v="193" actId="20577"/>
          <ac:spMkLst>
            <pc:docMk/>
            <pc:sldMk cId="1783451381" sldId="318"/>
            <ac:spMk id="7" creationId="{00000000-0000-0000-0000-000000000000}"/>
          </ac:spMkLst>
        </pc:spChg>
      </pc:sldChg>
      <pc:sldChg chg="addSp modSp">
        <pc:chgData name="" userId="" providerId="" clId="Web-{C7D32927-F524-495F-A800-5F98C1301DED}" dt="2019-06-13T06:21:44.792" v="205"/>
        <pc:sldMkLst>
          <pc:docMk/>
          <pc:sldMk cId="1433254502" sldId="319"/>
        </pc:sldMkLst>
        <pc:spChg chg="mod">
          <ac:chgData name="" userId="" providerId="" clId="Web-{C7D32927-F524-495F-A800-5F98C1301DED}" dt="2019-06-13T06:21:44.401" v="203" actId="20577"/>
          <ac:spMkLst>
            <pc:docMk/>
            <pc:sldMk cId="1433254502" sldId="319"/>
            <ac:spMk id="4" creationId="{00000000-0000-0000-0000-000000000000}"/>
          </ac:spMkLst>
        </pc:spChg>
        <pc:spChg chg="add">
          <ac:chgData name="" userId="" providerId="" clId="Web-{C7D32927-F524-495F-A800-5F98C1301DED}" dt="2019-06-13T06:21:44.792" v="205"/>
          <ac:spMkLst>
            <pc:docMk/>
            <pc:sldMk cId="1433254502" sldId="319"/>
            <ac:spMk id="6" creationId="{0A65F322-A975-4BF1-AE9A-5147C68F1CD3}"/>
          </ac:spMkLst>
        </pc:spChg>
      </pc:sldChg>
      <pc:sldChg chg="addSp delSp modSp">
        <pc:chgData name="" userId="" providerId="" clId="Web-{C7D32927-F524-495F-A800-5F98C1301DED}" dt="2019-06-13T06:31:40.013" v="284"/>
        <pc:sldMkLst>
          <pc:docMk/>
          <pc:sldMk cId="1940852335" sldId="320"/>
        </pc:sldMkLst>
        <pc:spChg chg="mod">
          <ac:chgData name="" userId="" providerId="" clId="Web-{C7D32927-F524-495F-A800-5F98C1301DED}" dt="2019-06-13T06:31:38.216" v="281" actId="20577"/>
          <ac:spMkLst>
            <pc:docMk/>
            <pc:sldMk cId="1940852335" sldId="320"/>
            <ac:spMk id="4" creationId="{00000000-0000-0000-0000-000000000000}"/>
          </ac:spMkLst>
        </pc:spChg>
        <pc:spChg chg="add del">
          <ac:chgData name="" userId="" providerId="" clId="Web-{C7D32927-F524-495F-A800-5F98C1301DED}" dt="2019-06-13T06:31:35.060" v="280"/>
          <ac:spMkLst>
            <pc:docMk/>
            <pc:sldMk cId="1940852335" sldId="320"/>
            <ac:spMk id="6" creationId="{2EA44EF9-2B95-4B17-B755-7CDC1B8785FA}"/>
          </ac:spMkLst>
        </pc:spChg>
        <pc:spChg chg="add">
          <ac:chgData name="" userId="" providerId="" clId="Web-{C7D32927-F524-495F-A800-5F98C1301DED}" dt="2019-06-13T06:31:40.013" v="284"/>
          <ac:spMkLst>
            <pc:docMk/>
            <pc:sldMk cId="1940852335" sldId="320"/>
            <ac:spMk id="8" creationId="{0D4DF7C2-DEFE-49A5-A6E3-3F57FECDD936}"/>
          </ac:spMkLst>
        </pc:spChg>
      </pc:sldChg>
      <pc:sldChg chg="addSp modSp">
        <pc:chgData name="" userId="" providerId="" clId="Web-{C7D32927-F524-495F-A800-5F98C1301DED}" dt="2019-06-13T06:21:49.635" v="209"/>
        <pc:sldMkLst>
          <pc:docMk/>
          <pc:sldMk cId="1464704290" sldId="321"/>
        </pc:sldMkLst>
        <pc:spChg chg="mod">
          <ac:chgData name="" userId="" providerId="" clId="Web-{C7D32927-F524-495F-A800-5F98C1301DED}" dt="2019-06-13T06:21:49.010" v="206" actId="20577"/>
          <ac:spMkLst>
            <pc:docMk/>
            <pc:sldMk cId="1464704290" sldId="321"/>
            <ac:spMk id="4" creationId="{00000000-0000-0000-0000-000000000000}"/>
          </ac:spMkLst>
        </pc:spChg>
        <pc:spChg chg="add">
          <ac:chgData name="" userId="" providerId="" clId="Web-{C7D32927-F524-495F-A800-5F98C1301DED}" dt="2019-06-13T06:21:49.635" v="209"/>
          <ac:spMkLst>
            <pc:docMk/>
            <pc:sldMk cId="1464704290" sldId="321"/>
            <ac:spMk id="6" creationId="{0239FF99-401F-4173-824A-D25B314B814C}"/>
          </ac:spMkLst>
        </pc:spChg>
      </pc:sldChg>
      <pc:sldChg chg="modSp">
        <pc:chgData name="" userId="" providerId="" clId="Web-{C7D32927-F524-495F-A800-5F98C1301DED}" dt="2019-06-13T06:27:49.528" v="219" actId="1076"/>
        <pc:sldMkLst>
          <pc:docMk/>
          <pc:sldMk cId="400644298" sldId="322"/>
        </pc:sldMkLst>
        <pc:spChg chg="mod">
          <ac:chgData name="" userId="" providerId="" clId="Web-{C7D32927-F524-495F-A800-5F98C1301DED}" dt="2019-06-13T06:27:49.528" v="219" actId="1076"/>
          <ac:spMkLst>
            <pc:docMk/>
            <pc:sldMk cId="400644298" sldId="322"/>
            <ac:spMk id="4" creationId="{00000000-0000-0000-0000-000000000000}"/>
          </ac:spMkLst>
        </pc:spChg>
      </pc:sldChg>
      <pc:sldChg chg="modSp">
        <pc:chgData name="" userId="" providerId="" clId="Web-{C7D32927-F524-495F-A800-5F98C1301DED}" dt="2019-06-13T06:28:19.309" v="239" actId="1076"/>
        <pc:sldMkLst>
          <pc:docMk/>
          <pc:sldMk cId="1612286136" sldId="323"/>
        </pc:sldMkLst>
        <pc:spChg chg="mod">
          <ac:chgData name="" userId="" providerId="" clId="Web-{C7D32927-F524-495F-A800-5F98C1301DED}" dt="2019-06-13T06:28:19.309" v="239" actId="1076"/>
          <ac:spMkLst>
            <pc:docMk/>
            <pc:sldMk cId="1612286136" sldId="323"/>
            <ac:spMk id="4" creationId="{00000000-0000-0000-0000-000000000000}"/>
          </ac:spMkLst>
        </pc:spChg>
      </pc:sldChg>
      <pc:sldChg chg="addSp modSp">
        <pc:chgData name="" userId="" providerId="" clId="Web-{C7D32927-F524-495F-A800-5F98C1301DED}" dt="2019-06-13T06:28:34.184" v="243"/>
        <pc:sldMkLst>
          <pc:docMk/>
          <pc:sldMk cId="569102341" sldId="324"/>
        </pc:sldMkLst>
        <pc:spChg chg="mod">
          <ac:chgData name="" userId="" providerId="" clId="Web-{C7D32927-F524-495F-A800-5F98C1301DED}" dt="2019-06-13T06:28:33.528" v="240" actId="20577"/>
          <ac:spMkLst>
            <pc:docMk/>
            <pc:sldMk cId="569102341" sldId="324"/>
            <ac:spMk id="4" creationId="{00000000-0000-0000-0000-000000000000}"/>
          </ac:spMkLst>
        </pc:spChg>
        <pc:spChg chg="add">
          <ac:chgData name="" userId="" providerId="" clId="Web-{C7D32927-F524-495F-A800-5F98C1301DED}" dt="2019-06-13T06:28:34.184" v="243"/>
          <ac:spMkLst>
            <pc:docMk/>
            <pc:sldMk cId="569102341" sldId="324"/>
            <ac:spMk id="6" creationId="{3A8C6B41-2D49-47AD-A97E-76F1500C1F99}"/>
          </ac:spMkLst>
        </pc:spChg>
      </pc:sldChg>
      <pc:sldChg chg="addSp modSp">
        <pc:chgData name="" userId="" providerId="" clId="Web-{C7D32927-F524-495F-A800-5F98C1301DED}" dt="2019-06-13T06:28:47.825" v="251"/>
        <pc:sldMkLst>
          <pc:docMk/>
          <pc:sldMk cId="1807896871" sldId="325"/>
        </pc:sldMkLst>
        <pc:spChg chg="add">
          <ac:chgData name="" userId="" providerId="" clId="Web-{C7D32927-F524-495F-A800-5F98C1301DED}" dt="2019-06-13T06:28:47.825" v="251"/>
          <ac:spMkLst>
            <pc:docMk/>
            <pc:sldMk cId="1807896871" sldId="325"/>
            <ac:spMk id="5" creationId="{1AA98F11-0798-4E4C-8A07-FC4AA66A9661}"/>
          </ac:spMkLst>
        </pc:spChg>
        <pc:spChg chg="mod">
          <ac:chgData name="" userId="" providerId="" clId="Web-{C7D32927-F524-495F-A800-5F98C1301DED}" dt="2019-06-13T06:28:47.075" v="248" actId="20577"/>
          <ac:spMkLst>
            <pc:docMk/>
            <pc:sldMk cId="1807896871" sldId="325"/>
            <ac:spMk id="7" creationId="{00000000-0000-0000-0000-000000000000}"/>
          </ac:spMkLst>
        </pc:spChg>
      </pc:sldChg>
      <pc:sldChg chg="addSp modSp">
        <pc:chgData name="" userId="" providerId="" clId="Web-{C7D32927-F524-495F-A800-5F98C1301DED}" dt="2019-06-13T06:29:32.481" v="273"/>
        <pc:sldMkLst>
          <pc:docMk/>
          <pc:sldMk cId="1099910338" sldId="327"/>
        </pc:sldMkLst>
        <pc:spChg chg="mod">
          <ac:chgData name="" userId="" providerId="" clId="Web-{C7D32927-F524-495F-A800-5F98C1301DED}" dt="2019-06-13T06:29:31.856" v="270" actId="20577"/>
          <ac:spMkLst>
            <pc:docMk/>
            <pc:sldMk cId="1099910338" sldId="327"/>
            <ac:spMk id="4" creationId="{00000000-0000-0000-0000-000000000000}"/>
          </ac:spMkLst>
        </pc:spChg>
        <pc:spChg chg="add">
          <ac:chgData name="" userId="" providerId="" clId="Web-{C7D32927-F524-495F-A800-5F98C1301DED}" dt="2019-06-13T06:29:32.481" v="273"/>
          <ac:spMkLst>
            <pc:docMk/>
            <pc:sldMk cId="1099910338" sldId="327"/>
            <ac:spMk id="6" creationId="{F9A982FA-9231-45D9-9838-4EDE45D79B7E}"/>
          </ac:spMkLst>
        </pc:spChg>
      </pc:sldChg>
      <pc:sldChg chg="addSp modSp">
        <pc:chgData name="" userId="" providerId="" clId="Web-{C7D32927-F524-495F-A800-5F98C1301DED}" dt="2019-06-13T06:29:14.419" v="264"/>
        <pc:sldMkLst>
          <pc:docMk/>
          <pc:sldMk cId="8008643" sldId="328"/>
        </pc:sldMkLst>
        <pc:spChg chg="mod">
          <ac:chgData name="" userId="" providerId="" clId="Web-{C7D32927-F524-495F-A800-5F98C1301DED}" dt="2019-06-13T06:29:13.856" v="261" actId="20577"/>
          <ac:spMkLst>
            <pc:docMk/>
            <pc:sldMk cId="8008643" sldId="328"/>
            <ac:spMk id="4" creationId="{00000000-0000-0000-0000-000000000000}"/>
          </ac:spMkLst>
        </pc:spChg>
        <pc:spChg chg="add">
          <ac:chgData name="" userId="" providerId="" clId="Web-{C7D32927-F524-495F-A800-5F98C1301DED}" dt="2019-06-13T06:29:14.419" v="264"/>
          <ac:spMkLst>
            <pc:docMk/>
            <pc:sldMk cId="8008643" sldId="328"/>
            <ac:spMk id="6" creationId="{7BADCAB9-673D-43FE-88C1-4A83C03D6584}"/>
          </ac:spMkLst>
        </pc:spChg>
      </pc:sldChg>
      <pc:sldChg chg="addSp modSp">
        <pc:chgData name="" userId="" providerId="" clId="Web-{C7D32927-F524-495F-A800-5F98C1301DED}" dt="2019-06-13T06:29:27.356" v="269"/>
        <pc:sldMkLst>
          <pc:docMk/>
          <pc:sldMk cId="1344026172" sldId="329"/>
        </pc:sldMkLst>
        <pc:spChg chg="mod">
          <ac:chgData name="" userId="" providerId="" clId="Web-{C7D32927-F524-495F-A800-5F98C1301DED}" dt="2019-06-13T06:29:26.950" v="267" actId="20577"/>
          <ac:spMkLst>
            <pc:docMk/>
            <pc:sldMk cId="1344026172" sldId="329"/>
            <ac:spMk id="4" creationId="{00000000-0000-0000-0000-000000000000}"/>
          </ac:spMkLst>
        </pc:spChg>
        <pc:spChg chg="add">
          <ac:chgData name="" userId="" providerId="" clId="Web-{C7D32927-F524-495F-A800-5F98C1301DED}" dt="2019-06-13T06:29:27.356" v="269"/>
          <ac:spMkLst>
            <pc:docMk/>
            <pc:sldMk cId="1344026172" sldId="329"/>
            <ac:spMk id="8" creationId="{3F6E8310-95D6-4C1B-A9C4-E5A0D24DE460}"/>
          </ac:spMkLst>
        </pc:spChg>
      </pc:sldChg>
      <pc:sldChg chg="addSp modSp">
        <pc:chgData name="" userId="" providerId="" clId="Web-{C7D32927-F524-495F-A800-5F98C1301DED}" dt="2019-06-13T06:31:28.748" v="278"/>
        <pc:sldMkLst>
          <pc:docMk/>
          <pc:sldMk cId="416431271" sldId="330"/>
        </pc:sldMkLst>
        <pc:spChg chg="mod">
          <ac:chgData name="" userId="" providerId="" clId="Web-{C7D32927-F524-495F-A800-5F98C1301DED}" dt="2019-06-13T06:31:28.357" v="276" actId="20577"/>
          <ac:spMkLst>
            <pc:docMk/>
            <pc:sldMk cId="416431271" sldId="330"/>
            <ac:spMk id="4" creationId="{00000000-0000-0000-0000-000000000000}"/>
          </ac:spMkLst>
        </pc:spChg>
        <pc:spChg chg="add">
          <ac:chgData name="" userId="" providerId="" clId="Web-{C7D32927-F524-495F-A800-5F98C1301DED}" dt="2019-06-13T06:31:28.748" v="278"/>
          <ac:spMkLst>
            <pc:docMk/>
            <pc:sldMk cId="416431271" sldId="330"/>
            <ac:spMk id="6" creationId="{63F6ACFE-A96C-4729-93DE-1752F21A0E82}"/>
          </ac:spMkLst>
        </pc:spChg>
      </pc:sldChg>
      <pc:sldChg chg="modSp">
        <pc:chgData name="" userId="" providerId="" clId="Web-{C7D32927-F524-495F-A800-5F98C1301DED}" dt="2019-06-13T06:40:04.345" v="488" actId="1076"/>
        <pc:sldMkLst>
          <pc:docMk/>
          <pc:sldMk cId="1132225389" sldId="333"/>
        </pc:sldMkLst>
        <pc:spChg chg="mod">
          <ac:chgData name="" userId="" providerId="" clId="Web-{C7D32927-F524-495F-A800-5F98C1301DED}" dt="2019-06-13T06:40:04.345" v="488" actId="1076"/>
          <ac:spMkLst>
            <pc:docMk/>
            <pc:sldMk cId="1132225389" sldId="333"/>
            <ac:spMk id="8" creationId="{00000000-0000-0000-0000-000000000000}"/>
          </ac:spMkLst>
        </pc:spChg>
      </pc:sldChg>
      <pc:sldChg chg="addSp modSp">
        <pc:chgData name="" userId="" providerId="" clId="Web-{C7D32927-F524-495F-A800-5F98C1301DED}" dt="2019-06-13T06:40:12.656" v="492"/>
        <pc:sldMkLst>
          <pc:docMk/>
          <pc:sldMk cId="1046892929" sldId="334"/>
        </pc:sldMkLst>
        <pc:spChg chg="mod">
          <ac:chgData name="" userId="" providerId="" clId="Web-{C7D32927-F524-495F-A800-5F98C1301DED}" dt="2019-06-13T06:40:12.047" v="489" actId="20577"/>
          <ac:spMkLst>
            <pc:docMk/>
            <pc:sldMk cId="1046892929" sldId="334"/>
            <ac:spMk id="6" creationId="{00000000-0000-0000-0000-000000000000}"/>
          </ac:spMkLst>
        </pc:spChg>
        <pc:spChg chg="add">
          <ac:chgData name="" userId="" providerId="" clId="Web-{C7D32927-F524-495F-A800-5F98C1301DED}" dt="2019-06-13T06:40:12.656" v="492"/>
          <ac:spMkLst>
            <pc:docMk/>
            <pc:sldMk cId="1046892929" sldId="334"/>
            <ac:spMk id="8" creationId="{E7719B34-E137-4A73-A06C-EBD6B00C025D}"/>
          </ac:spMkLst>
        </pc:spChg>
      </pc:sldChg>
      <pc:sldChg chg="addSp modSp">
        <pc:chgData name="" userId="" providerId="" clId="Web-{C7D32927-F524-495F-A800-5F98C1301DED}" dt="2019-06-13T06:40:21.953" v="496"/>
        <pc:sldMkLst>
          <pc:docMk/>
          <pc:sldMk cId="1350639214" sldId="336"/>
        </pc:sldMkLst>
        <pc:spChg chg="add">
          <ac:chgData name="" userId="" providerId="" clId="Web-{C7D32927-F524-495F-A800-5F98C1301DED}" dt="2019-06-13T06:40:21.953" v="496"/>
          <ac:spMkLst>
            <pc:docMk/>
            <pc:sldMk cId="1350639214" sldId="336"/>
            <ac:spMk id="4" creationId="{3DDE8018-ACF5-48B8-B323-19A562EE5A03}"/>
          </ac:spMkLst>
        </pc:spChg>
        <pc:spChg chg="mod">
          <ac:chgData name="" userId="" providerId="" clId="Web-{C7D32927-F524-495F-A800-5F98C1301DED}" dt="2019-06-13T06:40:21.563" v="493" actId="20577"/>
          <ac:spMkLst>
            <pc:docMk/>
            <pc:sldMk cId="1350639214" sldId="336"/>
            <ac:spMk id="6" creationId="{00000000-0000-0000-0000-000000000000}"/>
          </ac:spMkLst>
        </pc:spChg>
      </pc:sldChg>
      <pc:sldChg chg="addSp modSp">
        <pc:chgData name="" userId="" providerId="" clId="Web-{C7D32927-F524-495F-A800-5F98C1301DED}" dt="2019-06-13T06:40:25.781" v="500"/>
        <pc:sldMkLst>
          <pc:docMk/>
          <pc:sldMk cId="1241755645" sldId="338"/>
        </pc:sldMkLst>
        <pc:spChg chg="add">
          <ac:chgData name="" userId="" providerId="" clId="Web-{C7D32927-F524-495F-A800-5F98C1301DED}" dt="2019-06-13T06:40:25.781" v="500"/>
          <ac:spMkLst>
            <pc:docMk/>
            <pc:sldMk cId="1241755645" sldId="338"/>
            <ac:spMk id="4" creationId="{6AE9141F-91CF-4491-95A1-63CA59426D9F}"/>
          </ac:spMkLst>
        </pc:spChg>
        <pc:spChg chg="mod">
          <ac:chgData name="" userId="" providerId="" clId="Web-{C7D32927-F524-495F-A800-5F98C1301DED}" dt="2019-06-13T06:40:25.297" v="497" actId="20577"/>
          <ac:spMkLst>
            <pc:docMk/>
            <pc:sldMk cId="1241755645" sldId="338"/>
            <ac:spMk id="5" creationId="{00000000-0000-0000-0000-000000000000}"/>
          </ac:spMkLst>
        </pc:spChg>
      </pc:sldChg>
      <pc:sldChg chg="addSp modSp">
        <pc:chgData name="" userId="" providerId="" clId="Web-{C7D32927-F524-495F-A800-5F98C1301DED}" dt="2019-06-13T06:40:35.953" v="508"/>
        <pc:sldMkLst>
          <pc:docMk/>
          <pc:sldMk cId="1043134700" sldId="339"/>
        </pc:sldMkLst>
        <pc:spChg chg="add">
          <ac:chgData name="" userId="" providerId="" clId="Web-{C7D32927-F524-495F-A800-5F98C1301DED}" dt="2019-06-13T06:40:35.953" v="508"/>
          <ac:spMkLst>
            <pc:docMk/>
            <pc:sldMk cId="1043134700" sldId="339"/>
            <ac:spMk id="3" creationId="{750A8840-41B0-42CC-A5BC-0CF1E487BEB6}"/>
          </ac:spMkLst>
        </pc:spChg>
        <pc:spChg chg="mod">
          <ac:chgData name="" userId="" providerId="" clId="Web-{C7D32927-F524-495F-A800-5F98C1301DED}" dt="2019-06-13T06:40:35.407" v="505" actId="20577"/>
          <ac:spMkLst>
            <pc:docMk/>
            <pc:sldMk cId="1043134700" sldId="339"/>
            <ac:spMk id="5" creationId="{00000000-0000-0000-0000-000000000000}"/>
          </ac:spMkLst>
        </pc:spChg>
      </pc:sldChg>
      <pc:sldChg chg="modSp">
        <pc:chgData name="" userId="" providerId="" clId="Web-{C7D32927-F524-495F-A800-5F98C1301DED}" dt="2019-06-13T06:31:45.609" v="285" actId="20577"/>
        <pc:sldMkLst>
          <pc:docMk/>
          <pc:sldMk cId="220619712" sldId="364"/>
        </pc:sldMkLst>
        <pc:spChg chg="mod">
          <ac:chgData name="" userId="" providerId="" clId="Web-{C7D32927-F524-495F-A800-5F98C1301DED}" dt="2019-06-13T06:31:45.609" v="285" actId="20577"/>
          <ac:spMkLst>
            <pc:docMk/>
            <pc:sldMk cId="220619712" sldId="364"/>
            <ac:spMk id="7" creationId="{00000000-0000-0000-0000-000000000000}"/>
          </ac:spMkLst>
        </pc:spChg>
      </pc:sldChg>
      <pc:sldChg chg="modSp">
        <pc:chgData name="" userId="" providerId="" clId="Web-{C7D32927-F524-495F-A800-5F98C1301DED}" dt="2019-06-13T06:31:55.107" v="288" actId="20577"/>
        <pc:sldMkLst>
          <pc:docMk/>
          <pc:sldMk cId="1398724862" sldId="365"/>
        </pc:sldMkLst>
        <pc:spChg chg="mod">
          <ac:chgData name="" userId="" providerId="" clId="Web-{C7D32927-F524-495F-A800-5F98C1301DED}" dt="2019-06-13T06:31:55.107" v="288" actId="20577"/>
          <ac:spMkLst>
            <pc:docMk/>
            <pc:sldMk cId="1398724862" sldId="365"/>
            <ac:spMk id="4" creationId="{00000000-0000-0000-0000-000000000000}"/>
          </ac:spMkLst>
        </pc:spChg>
      </pc:sldChg>
      <pc:sldChg chg="modSp">
        <pc:chgData name="" userId="" providerId="" clId="Web-{C7D32927-F524-495F-A800-5F98C1301DED}" dt="2019-06-13T06:32:01.701" v="291" actId="20577"/>
        <pc:sldMkLst>
          <pc:docMk/>
          <pc:sldMk cId="2012755572" sldId="366"/>
        </pc:sldMkLst>
        <pc:spChg chg="mod">
          <ac:chgData name="" userId="" providerId="" clId="Web-{C7D32927-F524-495F-A800-5F98C1301DED}" dt="2019-06-13T06:32:01.701" v="291" actId="20577"/>
          <ac:spMkLst>
            <pc:docMk/>
            <pc:sldMk cId="2012755572" sldId="366"/>
            <ac:spMk id="4" creationId="{00000000-0000-0000-0000-000000000000}"/>
          </ac:spMkLst>
        </pc:spChg>
      </pc:sldChg>
      <pc:sldChg chg="modSp">
        <pc:chgData name="" userId="" providerId="" clId="Web-{C7D32927-F524-495F-A800-5F98C1301DED}" dt="2019-06-13T06:35:04.170" v="344" actId="20577"/>
        <pc:sldMkLst>
          <pc:docMk/>
          <pc:sldMk cId="29449276" sldId="368"/>
        </pc:sldMkLst>
        <pc:spChg chg="mod">
          <ac:chgData name="" userId="" providerId="" clId="Web-{C7D32927-F524-495F-A800-5F98C1301DED}" dt="2019-06-13T06:35:04.170" v="344" actId="20577"/>
          <ac:spMkLst>
            <pc:docMk/>
            <pc:sldMk cId="29449276" sldId="368"/>
            <ac:spMk id="6" creationId="{00000000-0000-0000-0000-000000000000}"/>
          </ac:spMkLst>
        </pc:spChg>
      </pc:sldChg>
      <pc:sldChg chg="modSp">
        <pc:chgData name="" userId="" providerId="" clId="Web-{C7D32927-F524-495F-A800-5F98C1301DED}" dt="2019-06-13T06:35:22.827" v="352" actId="20577"/>
        <pc:sldMkLst>
          <pc:docMk/>
          <pc:sldMk cId="1032742922" sldId="369"/>
        </pc:sldMkLst>
        <pc:spChg chg="mod">
          <ac:chgData name="" userId="" providerId="" clId="Web-{C7D32927-F524-495F-A800-5F98C1301DED}" dt="2019-06-13T06:35:22.827" v="352" actId="20577"/>
          <ac:spMkLst>
            <pc:docMk/>
            <pc:sldMk cId="1032742922" sldId="369"/>
            <ac:spMk id="5" creationId="{00000000-0000-0000-0000-000000000000}"/>
          </ac:spMkLst>
        </pc:spChg>
        <pc:picChg chg="mod">
          <ac:chgData name="" userId="" providerId="" clId="Web-{C7D32927-F524-495F-A800-5F98C1301DED}" dt="2019-06-13T06:35:16.858" v="351" actId="14100"/>
          <ac:picMkLst>
            <pc:docMk/>
            <pc:sldMk cId="1032742922" sldId="369"/>
            <ac:picMk id="4" creationId="{00000000-0000-0000-0000-000000000000}"/>
          </ac:picMkLst>
        </pc:picChg>
      </pc:sldChg>
      <pc:sldChg chg="modSp">
        <pc:chgData name="" userId="" providerId="" clId="Web-{C7D32927-F524-495F-A800-5F98C1301DED}" dt="2019-06-13T06:35:29.483" v="355" actId="20577"/>
        <pc:sldMkLst>
          <pc:docMk/>
          <pc:sldMk cId="1347455000" sldId="370"/>
        </pc:sldMkLst>
        <pc:spChg chg="mod">
          <ac:chgData name="" userId="" providerId="" clId="Web-{C7D32927-F524-495F-A800-5F98C1301DED}" dt="2019-06-13T06:35:29.483" v="355" actId="20577"/>
          <ac:spMkLst>
            <pc:docMk/>
            <pc:sldMk cId="1347455000" sldId="370"/>
            <ac:spMk id="4" creationId="{00000000-0000-0000-0000-000000000000}"/>
          </ac:spMkLst>
        </pc:spChg>
      </pc:sldChg>
      <pc:sldChg chg="addSp modSp">
        <pc:chgData name="" userId="" providerId="" clId="Web-{C7D32927-F524-495F-A800-5F98C1301DED}" dt="2019-06-13T06:35:38.577" v="361"/>
        <pc:sldMkLst>
          <pc:docMk/>
          <pc:sldMk cId="1461127385" sldId="371"/>
        </pc:sldMkLst>
        <pc:spChg chg="mod">
          <ac:chgData name="" userId="" providerId="" clId="Web-{C7D32927-F524-495F-A800-5F98C1301DED}" dt="2019-06-13T06:35:37.952" v="358" actId="20577"/>
          <ac:spMkLst>
            <pc:docMk/>
            <pc:sldMk cId="1461127385" sldId="371"/>
            <ac:spMk id="4" creationId="{00000000-0000-0000-0000-000000000000}"/>
          </ac:spMkLst>
        </pc:spChg>
        <pc:spChg chg="add">
          <ac:chgData name="" userId="" providerId="" clId="Web-{C7D32927-F524-495F-A800-5F98C1301DED}" dt="2019-06-13T06:35:38.577" v="361"/>
          <ac:spMkLst>
            <pc:docMk/>
            <pc:sldMk cId="1461127385" sldId="371"/>
            <ac:spMk id="6" creationId="{406F29C2-93FC-46C6-B486-8E4FC72815B9}"/>
          </ac:spMkLst>
        </pc:spChg>
      </pc:sldChg>
      <pc:sldChg chg="modSp">
        <pc:chgData name="" userId="" providerId="" clId="Web-{C7D32927-F524-495F-A800-5F98C1301DED}" dt="2019-06-13T06:01:38.724" v="1" actId="1076"/>
        <pc:sldMkLst>
          <pc:docMk/>
          <pc:sldMk cId="692456250" sldId="372"/>
        </pc:sldMkLst>
        <pc:picChg chg="mod">
          <ac:chgData name="" userId="" providerId="" clId="Web-{C7D32927-F524-495F-A800-5F98C1301DED}" dt="2019-06-13T06:01:38.724" v="1" actId="1076"/>
          <ac:picMkLst>
            <pc:docMk/>
            <pc:sldMk cId="692456250" sldId="372"/>
            <ac:picMk id="4" creationId="{00000000-0000-0000-0000-000000000000}"/>
          </ac:picMkLst>
        </pc:picChg>
      </pc:sldChg>
      <pc:sldChg chg="modSp">
        <pc:chgData name="" userId="" providerId="" clId="Web-{C7D32927-F524-495F-A800-5F98C1301DED}" dt="2019-06-13T06:03:36.724" v="14" actId="1076"/>
        <pc:sldMkLst>
          <pc:docMk/>
          <pc:sldMk cId="898310657" sldId="373"/>
        </pc:sldMkLst>
        <pc:spChg chg="mod">
          <ac:chgData name="" userId="" providerId="" clId="Web-{C7D32927-F524-495F-A800-5F98C1301DED}" dt="2019-06-13T06:03:36.724" v="14" actId="1076"/>
          <ac:spMkLst>
            <pc:docMk/>
            <pc:sldMk cId="898310657" sldId="373"/>
            <ac:spMk id="8" creationId="{00000000-0000-0000-0000-000000000000}"/>
          </ac:spMkLst>
        </pc:spChg>
        <pc:picChg chg="mod">
          <ac:chgData name="" userId="" providerId="" clId="Web-{C7D32927-F524-495F-A800-5F98C1301DED}" dt="2019-06-13T06:03:10.396" v="2" actId="14100"/>
          <ac:picMkLst>
            <pc:docMk/>
            <pc:sldMk cId="898310657" sldId="373"/>
            <ac:picMk id="7" creationId="{00000000-0000-0000-0000-000000000000}"/>
          </ac:picMkLst>
        </pc:picChg>
      </pc:sldChg>
      <pc:sldChg chg="addSp modSp">
        <pc:chgData name="" userId="" providerId="" clId="Web-{C7D32927-F524-495F-A800-5F98C1301DED}" dt="2019-06-13T06:05:27.193" v="26" actId="20577"/>
        <pc:sldMkLst>
          <pc:docMk/>
          <pc:sldMk cId="1097173789" sldId="374"/>
        </pc:sldMkLst>
        <pc:spChg chg="add mod">
          <ac:chgData name="" userId="" providerId="" clId="Web-{C7D32927-F524-495F-A800-5F98C1301DED}" dt="2019-06-13T06:05:27.193" v="26" actId="20577"/>
          <ac:spMkLst>
            <pc:docMk/>
            <pc:sldMk cId="1097173789" sldId="374"/>
            <ac:spMk id="4" creationId="{3F5EFC4F-7FBB-49BC-8303-940896C340CA}"/>
          </ac:spMkLst>
        </pc:spChg>
      </pc:sldChg>
      <pc:sldChg chg="addSp">
        <pc:chgData name="" userId="" providerId="" clId="Web-{C7D32927-F524-495F-A800-5F98C1301DED}" dt="2019-06-13T06:06:45.725" v="29"/>
        <pc:sldMkLst>
          <pc:docMk/>
          <pc:sldMk cId="888450450" sldId="376"/>
        </pc:sldMkLst>
        <pc:spChg chg="add">
          <ac:chgData name="" userId="" providerId="" clId="Web-{C7D32927-F524-495F-A800-5F98C1301DED}" dt="2019-06-13T06:06:45.725" v="29"/>
          <ac:spMkLst>
            <pc:docMk/>
            <pc:sldMk cId="888450450" sldId="376"/>
            <ac:spMk id="5" creationId="{EDCC929C-3DA7-4191-9B20-8A483217612B}"/>
          </ac:spMkLst>
        </pc:spChg>
      </pc:sldChg>
      <pc:sldChg chg="addSp">
        <pc:chgData name="" userId="" providerId="" clId="Web-{C7D32927-F524-495F-A800-5F98C1301DED}" dt="2019-06-13T06:06:49.428" v="30"/>
        <pc:sldMkLst>
          <pc:docMk/>
          <pc:sldMk cId="732915559" sldId="377"/>
        </pc:sldMkLst>
        <pc:spChg chg="add">
          <ac:chgData name="" userId="" providerId="" clId="Web-{C7D32927-F524-495F-A800-5F98C1301DED}" dt="2019-06-13T06:06:49.428" v="30"/>
          <ac:spMkLst>
            <pc:docMk/>
            <pc:sldMk cId="732915559" sldId="377"/>
            <ac:spMk id="7" creationId="{A03D6DD2-4948-46A5-9510-8450F2A5A44B}"/>
          </ac:spMkLst>
        </pc:spChg>
      </pc:sldChg>
      <pc:sldChg chg="addSp">
        <pc:chgData name="" userId="" providerId="" clId="Web-{C7D32927-F524-495F-A800-5F98C1301DED}" dt="2019-06-13T06:06:57.365" v="31"/>
        <pc:sldMkLst>
          <pc:docMk/>
          <pc:sldMk cId="145600921" sldId="378"/>
        </pc:sldMkLst>
        <pc:spChg chg="add">
          <ac:chgData name="" userId="" providerId="" clId="Web-{C7D32927-F524-495F-A800-5F98C1301DED}" dt="2019-06-13T06:06:57.365" v="31"/>
          <ac:spMkLst>
            <pc:docMk/>
            <pc:sldMk cId="145600921" sldId="378"/>
            <ac:spMk id="5" creationId="{8714260D-03BD-4D5C-B7B9-99EF6222EAD6}"/>
          </ac:spMkLst>
        </pc:spChg>
      </pc:sldChg>
      <pc:sldChg chg="addSp">
        <pc:chgData name="" userId="" providerId="" clId="Web-{C7D32927-F524-495F-A800-5F98C1301DED}" dt="2019-06-13T06:06:59.444" v="32"/>
        <pc:sldMkLst>
          <pc:docMk/>
          <pc:sldMk cId="1130805314" sldId="379"/>
        </pc:sldMkLst>
        <pc:spChg chg="add">
          <ac:chgData name="" userId="" providerId="" clId="Web-{C7D32927-F524-495F-A800-5F98C1301DED}" dt="2019-06-13T06:06:59.444" v="32"/>
          <ac:spMkLst>
            <pc:docMk/>
            <pc:sldMk cId="1130805314" sldId="379"/>
            <ac:spMk id="5" creationId="{7E1512E9-6F47-4121-B856-451FA1404C3A}"/>
          </ac:spMkLst>
        </pc:spChg>
      </pc:sldChg>
      <pc:sldChg chg="addSp">
        <pc:chgData name="" userId="" providerId="" clId="Web-{C7D32927-F524-495F-A800-5F98C1301DED}" dt="2019-06-13T06:09:28.554" v="34"/>
        <pc:sldMkLst>
          <pc:docMk/>
          <pc:sldMk cId="214636448" sldId="380"/>
        </pc:sldMkLst>
        <pc:spChg chg="add">
          <ac:chgData name="" userId="" providerId="" clId="Web-{C7D32927-F524-495F-A800-5F98C1301DED}" dt="2019-06-13T06:09:28.554" v="34"/>
          <ac:spMkLst>
            <pc:docMk/>
            <pc:sldMk cId="214636448" sldId="380"/>
            <ac:spMk id="2" creationId="{06D1E684-2596-4B3E-A3E4-1CBD4A3DDBAA}"/>
          </ac:spMkLst>
        </pc:spChg>
      </pc:sldChg>
      <pc:sldChg chg="addSp">
        <pc:chgData name="" userId="" providerId="" clId="Web-{C7D32927-F524-495F-A800-5F98C1301DED}" dt="2019-06-13T06:07:04.975" v="33"/>
        <pc:sldMkLst>
          <pc:docMk/>
          <pc:sldMk cId="409698139" sldId="384"/>
        </pc:sldMkLst>
        <pc:spChg chg="add">
          <ac:chgData name="" userId="" providerId="" clId="Web-{C7D32927-F524-495F-A800-5F98C1301DED}" dt="2019-06-13T06:07:04.975" v="33"/>
          <ac:spMkLst>
            <pc:docMk/>
            <pc:sldMk cId="409698139" sldId="384"/>
            <ac:spMk id="5" creationId="{E1D677D7-2D70-4309-9744-17E94F9638E7}"/>
          </ac:spMkLst>
        </pc:spChg>
      </pc:sldChg>
      <pc:sldChg chg="modSp">
        <pc:chgData name="" userId="" providerId="" clId="Web-{C7D32927-F524-495F-A800-5F98C1301DED}" dt="2019-06-13T06:12:46.508" v="99" actId="1076"/>
        <pc:sldMkLst>
          <pc:docMk/>
          <pc:sldMk cId="570393916" sldId="385"/>
        </pc:sldMkLst>
        <pc:spChg chg="mod">
          <ac:chgData name="" userId="" providerId="" clId="Web-{C7D32927-F524-495F-A800-5F98C1301DED}" dt="2019-06-13T06:12:46.508" v="99" actId="1076"/>
          <ac:spMkLst>
            <pc:docMk/>
            <pc:sldMk cId="570393916" sldId="385"/>
            <ac:spMk id="4" creationId="{00000000-0000-0000-0000-000000000000}"/>
          </ac:spMkLst>
        </pc:spChg>
      </pc:sldChg>
      <pc:sldChg chg="addSp modSp">
        <pc:chgData name="" userId="" providerId="" clId="Web-{C7D32927-F524-495F-A800-5F98C1301DED}" dt="2019-06-13T06:13:34.758" v="125"/>
        <pc:sldMkLst>
          <pc:docMk/>
          <pc:sldMk cId="373053226" sldId="386"/>
        </pc:sldMkLst>
        <pc:spChg chg="add">
          <ac:chgData name="" userId="" providerId="" clId="Web-{C7D32927-F524-495F-A800-5F98C1301DED}" dt="2019-06-13T06:13:34.758" v="125"/>
          <ac:spMkLst>
            <pc:docMk/>
            <pc:sldMk cId="373053226" sldId="386"/>
            <ac:spMk id="2" creationId="{E7CEEEAD-3490-4D2A-BFA9-21ED963838F8}"/>
          </ac:spMkLst>
        </pc:spChg>
        <pc:spChg chg="mod">
          <ac:chgData name="" userId="" providerId="" clId="Web-{C7D32927-F524-495F-A800-5F98C1301DED}" dt="2019-06-13T06:13:34.195" v="122" actId="20577"/>
          <ac:spMkLst>
            <pc:docMk/>
            <pc:sldMk cId="373053226" sldId="386"/>
            <ac:spMk id="4" creationId="{00000000-0000-0000-0000-000000000000}"/>
          </ac:spMkLst>
        </pc:spChg>
      </pc:sldChg>
      <pc:sldChg chg="modSp">
        <pc:chgData name="" userId="" providerId="" clId="Web-{C7D32927-F524-495F-A800-5F98C1301DED}" dt="2019-06-13T06:20:30.604" v="168" actId="1076"/>
        <pc:sldMkLst>
          <pc:docMk/>
          <pc:sldMk cId="1385777644" sldId="387"/>
        </pc:sldMkLst>
        <pc:spChg chg="mod">
          <ac:chgData name="" userId="" providerId="" clId="Web-{C7D32927-F524-495F-A800-5F98C1301DED}" dt="2019-06-13T06:20:30.604" v="168" actId="1076"/>
          <ac:spMkLst>
            <pc:docMk/>
            <pc:sldMk cId="1385777644" sldId="387"/>
            <ac:spMk id="10" creationId="{00000000-0000-0000-0000-000000000000}"/>
          </ac:spMkLst>
        </pc:spChg>
      </pc:sldChg>
      <pc:sldChg chg="modSp">
        <pc:chgData name="" userId="" providerId="" clId="Web-{C7D32927-F524-495F-A800-5F98C1301DED}" dt="2019-06-13T06:21:11.510" v="188" actId="1076"/>
        <pc:sldMkLst>
          <pc:docMk/>
          <pc:sldMk cId="1473772141" sldId="388"/>
        </pc:sldMkLst>
        <pc:spChg chg="mod">
          <ac:chgData name="" userId="" providerId="" clId="Web-{C7D32927-F524-495F-A800-5F98C1301DED}" dt="2019-06-13T06:21:11.510" v="188" actId="1076"/>
          <ac:spMkLst>
            <pc:docMk/>
            <pc:sldMk cId="1473772141" sldId="388"/>
            <ac:spMk id="24" creationId="{00000000-0000-0000-0000-000000000000}"/>
          </ac:spMkLst>
        </pc:spChg>
      </pc:sldChg>
      <pc:sldChg chg="addSp modSp">
        <pc:chgData name="" userId="" providerId="" clId="Web-{C7D32927-F524-495F-A800-5F98C1301DED}" dt="2019-06-13T06:21:40.667" v="200"/>
        <pc:sldMkLst>
          <pc:docMk/>
          <pc:sldMk cId="949980062" sldId="389"/>
        </pc:sldMkLst>
        <pc:spChg chg="add">
          <ac:chgData name="" userId="" providerId="" clId="Web-{C7D32927-F524-495F-A800-5F98C1301DED}" dt="2019-06-13T06:21:40.667" v="200"/>
          <ac:spMkLst>
            <pc:docMk/>
            <pc:sldMk cId="949980062" sldId="389"/>
            <ac:spMk id="4" creationId="{3BA4428D-40FF-47B0-B558-F0BEFCF52AF6}"/>
          </ac:spMkLst>
        </pc:spChg>
        <pc:spChg chg="mod">
          <ac:chgData name="" userId="" providerId="" clId="Web-{C7D32927-F524-495F-A800-5F98C1301DED}" dt="2019-06-13T06:21:39.776" v="197" actId="20577"/>
          <ac:spMkLst>
            <pc:docMk/>
            <pc:sldMk cId="949980062" sldId="389"/>
            <ac:spMk id="7" creationId="{00000000-0000-0000-0000-000000000000}"/>
          </ac:spMkLst>
        </pc:spChg>
      </pc:sldChg>
      <pc:sldChg chg="addSp modSp">
        <pc:chgData name="" userId="" providerId="" clId="Web-{C7D32927-F524-495F-A800-5F98C1301DED}" dt="2019-06-13T06:28:41.278" v="247"/>
        <pc:sldMkLst>
          <pc:docMk/>
          <pc:sldMk cId="486482857" sldId="390"/>
        </pc:sldMkLst>
        <pc:spChg chg="mod">
          <ac:chgData name="" userId="" providerId="" clId="Web-{C7D32927-F524-495F-A800-5F98C1301DED}" dt="2019-06-13T06:28:40.637" v="244" actId="20577"/>
          <ac:spMkLst>
            <pc:docMk/>
            <pc:sldMk cId="486482857" sldId="390"/>
            <ac:spMk id="4" creationId="{00000000-0000-0000-0000-000000000000}"/>
          </ac:spMkLst>
        </pc:spChg>
        <pc:spChg chg="add">
          <ac:chgData name="" userId="" providerId="" clId="Web-{C7D32927-F524-495F-A800-5F98C1301DED}" dt="2019-06-13T06:28:41.278" v="247"/>
          <ac:spMkLst>
            <pc:docMk/>
            <pc:sldMk cId="486482857" sldId="390"/>
            <ac:spMk id="6" creationId="{1C62C090-E22E-4D14-8650-0DAFB1DE83D1}"/>
          </ac:spMkLst>
        </pc:spChg>
      </pc:sldChg>
      <pc:sldChg chg="addSp modSp">
        <pc:chgData name="" userId="" providerId="" clId="Web-{C7D32927-F524-495F-A800-5F98C1301DED}" dt="2019-06-13T06:29:01.341" v="260"/>
        <pc:sldMkLst>
          <pc:docMk/>
          <pc:sldMk cId="1298472458" sldId="392"/>
        </pc:sldMkLst>
        <pc:spChg chg="add">
          <ac:chgData name="" userId="" providerId="" clId="Web-{C7D32927-F524-495F-A800-5F98C1301DED}" dt="2019-06-13T06:29:01.341" v="260"/>
          <ac:spMkLst>
            <pc:docMk/>
            <pc:sldMk cId="1298472458" sldId="392"/>
            <ac:spMk id="3" creationId="{FEBCCCA2-224D-48F3-AFFD-C1A4A5B97D2F}"/>
          </ac:spMkLst>
        </pc:spChg>
        <pc:spChg chg="mod">
          <ac:chgData name="" userId="" providerId="" clId="Web-{C7D32927-F524-495F-A800-5F98C1301DED}" dt="2019-06-13T06:29:00.825" v="257" actId="20577"/>
          <ac:spMkLst>
            <pc:docMk/>
            <pc:sldMk cId="1298472458" sldId="392"/>
            <ac:spMk id="4" creationId="{00000000-0000-0000-0000-000000000000}"/>
          </ac:spMkLst>
        </pc:spChg>
      </pc:sldChg>
      <pc:sldChg chg="modSp">
        <pc:chgData name="" userId="" providerId="" clId="Web-{C7D32927-F524-495F-A800-5F98C1301DED}" dt="2019-06-13T06:33:56.795" v="324" actId="20577"/>
        <pc:sldMkLst>
          <pc:docMk/>
          <pc:sldMk cId="385726758" sldId="393"/>
        </pc:sldMkLst>
        <pc:spChg chg="mod">
          <ac:chgData name="" userId="" providerId="" clId="Web-{C7D32927-F524-495F-A800-5F98C1301DED}" dt="2019-06-13T06:33:56.795" v="324" actId="20577"/>
          <ac:spMkLst>
            <pc:docMk/>
            <pc:sldMk cId="385726758" sldId="393"/>
            <ac:spMk id="4" creationId="{00000000-0000-0000-0000-000000000000}"/>
          </ac:spMkLst>
        </pc:spChg>
      </pc:sldChg>
      <pc:sldChg chg="modSp">
        <pc:chgData name="" userId="" providerId="" clId="Web-{C7D32927-F524-495F-A800-5F98C1301DED}" dt="2019-06-13T06:35:11.030" v="348" actId="20577"/>
        <pc:sldMkLst>
          <pc:docMk/>
          <pc:sldMk cId="144806192" sldId="394"/>
        </pc:sldMkLst>
        <pc:spChg chg="mod">
          <ac:chgData name="" userId="" providerId="" clId="Web-{C7D32927-F524-495F-A800-5F98C1301DED}" dt="2019-06-13T06:35:11.030" v="348" actId="20577"/>
          <ac:spMkLst>
            <pc:docMk/>
            <pc:sldMk cId="144806192" sldId="394"/>
            <ac:spMk id="6" creationId="{00000000-0000-0000-0000-000000000000}"/>
          </ac:spMkLst>
        </pc:spChg>
        <pc:picChg chg="mod">
          <ac:chgData name="" userId="" providerId="" clId="Web-{C7D32927-F524-495F-A800-5F98C1301DED}" dt="2019-06-13T06:35:07.561" v="347" actId="14100"/>
          <ac:picMkLst>
            <pc:docMk/>
            <pc:sldMk cId="144806192" sldId="394"/>
            <ac:picMk id="4" creationId="{00000000-0000-0000-0000-000000000000}"/>
          </ac:picMkLst>
        </pc:picChg>
      </pc:sldChg>
      <pc:sldChg chg="modSp">
        <pc:chgData name="" userId="" providerId="" clId="Web-{C7D32927-F524-495F-A800-5F98C1301DED}" dt="2019-06-13T06:42:05.594" v="538" actId="1076"/>
        <pc:sldMkLst>
          <pc:docMk/>
          <pc:sldMk cId="782045135" sldId="398"/>
        </pc:sldMkLst>
        <pc:spChg chg="mod">
          <ac:chgData name="" userId="" providerId="" clId="Web-{C7D32927-F524-495F-A800-5F98C1301DED}" dt="2019-06-13T06:42:05.594" v="538" actId="1076"/>
          <ac:spMkLst>
            <pc:docMk/>
            <pc:sldMk cId="782045135" sldId="398"/>
            <ac:spMk id="5" creationId="{00000000-0000-0000-0000-000000000000}"/>
          </ac:spMkLst>
        </pc:spChg>
        <pc:picChg chg="mod">
          <ac:chgData name="" userId="" providerId="" clId="Web-{C7D32927-F524-495F-A800-5F98C1301DED}" dt="2019-06-13T06:41:58.594" v="537" actId="1076"/>
          <ac:picMkLst>
            <pc:docMk/>
            <pc:sldMk cId="782045135" sldId="398"/>
            <ac:picMk id="4" creationId="{00000000-0000-0000-0000-000000000000}"/>
          </ac:picMkLst>
        </pc:picChg>
      </pc:sldChg>
      <pc:sldChg chg="modSp">
        <pc:chgData name="" userId="" providerId="" clId="Web-{C7D32927-F524-495F-A800-5F98C1301DED}" dt="2019-06-13T06:42:34.298" v="548" actId="1076"/>
        <pc:sldMkLst>
          <pc:docMk/>
          <pc:sldMk cId="1232664305" sldId="399"/>
        </pc:sldMkLst>
        <pc:spChg chg="mod">
          <ac:chgData name="" userId="" providerId="" clId="Web-{C7D32927-F524-495F-A800-5F98C1301DED}" dt="2019-06-13T06:42:34.298" v="548" actId="1076"/>
          <ac:spMkLst>
            <pc:docMk/>
            <pc:sldMk cId="1232664305" sldId="399"/>
            <ac:spMk id="112" creationId="{00000000-0000-0000-0000-000000000000}"/>
          </ac:spMkLst>
        </pc:spChg>
      </pc:sldChg>
      <pc:sldChg chg="modSp">
        <pc:chgData name="" userId="" providerId="" clId="Web-{C7D32927-F524-495F-A800-5F98C1301DED}" dt="2019-06-13T06:42:59.267" v="556" actId="1076"/>
        <pc:sldMkLst>
          <pc:docMk/>
          <pc:sldMk cId="435366353" sldId="400"/>
        </pc:sldMkLst>
        <pc:spChg chg="mod">
          <ac:chgData name="" userId="" providerId="" clId="Web-{C7D32927-F524-495F-A800-5F98C1301DED}" dt="2019-06-13T06:42:59.267" v="556" actId="1076"/>
          <ac:spMkLst>
            <pc:docMk/>
            <pc:sldMk cId="435366353" sldId="400"/>
            <ac:spMk id="113" creationId="{00000000-0000-0000-0000-000000000000}"/>
          </ac:spMkLst>
        </pc:spChg>
      </pc:sldChg>
      <pc:sldChg chg="addSp modSp">
        <pc:chgData name="" userId="" providerId="" clId="Web-{C7D32927-F524-495F-A800-5F98C1301DED}" dt="2019-06-13T06:28:55.716" v="256"/>
        <pc:sldMkLst>
          <pc:docMk/>
          <pc:sldMk cId="1750400513" sldId="402"/>
        </pc:sldMkLst>
        <pc:spChg chg="mod">
          <ac:chgData name="" userId="" providerId="" clId="Web-{C7D32927-F524-495F-A800-5F98C1301DED}" dt="2019-06-13T06:28:55.591" v="253" actId="20577"/>
          <ac:spMkLst>
            <pc:docMk/>
            <pc:sldMk cId="1750400513" sldId="402"/>
            <ac:spMk id="7" creationId="{00000000-0000-0000-0000-000000000000}"/>
          </ac:spMkLst>
        </pc:spChg>
        <pc:spChg chg="add">
          <ac:chgData name="" userId="" providerId="" clId="Web-{C7D32927-F524-495F-A800-5F98C1301DED}" dt="2019-06-13T06:28:55.716" v="256"/>
          <ac:spMkLst>
            <pc:docMk/>
            <pc:sldMk cId="1750400513" sldId="402"/>
            <ac:spMk id="9" creationId="{FE382605-E940-48B0-9D9B-488A1F1C1006}"/>
          </ac:spMkLst>
        </pc:spChg>
      </pc:sldChg>
      <pc:sldChg chg="addSp modSp">
        <pc:chgData name="" userId="" providerId="" clId="Web-{C7D32927-F524-495F-A800-5F98C1301DED}" dt="2019-06-13T06:40:29.750" v="504"/>
        <pc:sldMkLst>
          <pc:docMk/>
          <pc:sldMk cId="67184681" sldId="403"/>
        </pc:sldMkLst>
        <pc:spChg chg="add">
          <ac:chgData name="" userId="" providerId="" clId="Web-{C7D32927-F524-495F-A800-5F98C1301DED}" dt="2019-06-13T06:40:29.750" v="504"/>
          <ac:spMkLst>
            <pc:docMk/>
            <pc:sldMk cId="67184681" sldId="403"/>
            <ac:spMk id="4" creationId="{11A3C229-0A61-481E-9863-61454AAE1F58}"/>
          </ac:spMkLst>
        </pc:spChg>
        <pc:spChg chg="mod">
          <ac:chgData name="" userId="" providerId="" clId="Web-{C7D32927-F524-495F-A800-5F98C1301DED}" dt="2019-06-13T06:40:29.328" v="501" actId="20577"/>
          <ac:spMkLst>
            <pc:docMk/>
            <pc:sldMk cId="67184681" sldId="403"/>
            <ac:spMk id="5" creationId="{00000000-0000-0000-0000-000000000000}"/>
          </ac:spMkLst>
        </pc:spChg>
      </pc:sldChg>
      <pc:sldChg chg="modSp">
        <pc:chgData name="" userId="" providerId="" clId="Web-{C7D32927-F524-495F-A800-5F98C1301DED}" dt="2019-06-13T06:19:42.729" v="156" actId="20577"/>
        <pc:sldMkLst>
          <pc:docMk/>
          <pc:sldMk cId="4001006479" sldId="441"/>
        </pc:sldMkLst>
        <pc:spChg chg="mod">
          <ac:chgData name="" userId="" providerId="" clId="Web-{C7D32927-F524-495F-A800-5F98C1301DED}" dt="2019-06-13T06:19:42.729" v="156" actId="20577"/>
          <ac:spMkLst>
            <pc:docMk/>
            <pc:sldMk cId="4001006479" sldId="441"/>
            <ac:spMk id="4" creationId="{00000000-0000-0000-0000-000000000000}"/>
          </ac:spMkLst>
        </pc:spChg>
      </pc:sldChg>
      <pc:sldChg chg="modSp">
        <pc:chgData name="" userId="" providerId="" clId="Web-{C7D32927-F524-495F-A800-5F98C1301DED}" dt="2019-06-13T06:35:50.733" v="371" actId="20577"/>
        <pc:sldMkLst>
          <pc:docMk/>
          <pc:sldMk cId="1634876131" sldId="443"/>
        </pc:sldMkLst>
        <pc:spChg chg="mod">
          <ac:chgData name="" userId="" providerId="" clId="Web-{C7D32927-F524-495F-A800-5F98C1301DED}" dt="2019-06-13T06:35:50.733" v="371" actId="20577"/>
          <ac:spMkLst>
            <pc:docMk/>
            <pc:sldMk cId="1634876131" sldId="443"/>
            <ac:spMk id="4" creationId="{00000000-0000-0000-0000-000000000000}"/>
          </ac:spMkLst>
        </pc:spChg>
      </pc:sldChg>
      <pc:sldChg chg="modSp">
        <pc:chgData name="" userId="" providerId="" clId="Web-{C7D32927-F524-495F-A800-5F98C1301DED}" dt="2019-06-13T06:36:53.405" v="406" actId="20577"/>
        <pc:sldMkLst>
          <pc:docMk/>
          <pc:sldMk cId="3836811796" sldId="444"/>
        </pc:sldMkLst>
        <pc:spChg chg="mod">
          <ac:chgData name="" userId="" providerId="" clId="Web-{C7D32927-F524-495F-A800-5F98C1301DED}" dt="2019-06-13T06:36:53.405" v="406" actId="20577"/>
          <ac:spMkLst>
            <pc:docMk/>
            <pc:sldMk cId="3836811796" sldId="444"/>
            <ac:spMk id="6" creationId="{00000000-0000-0000-0000-000000000000}"/>
          </ac:spMkLst>
        </pc:spChg>
      </pc:sldChg>
      <pc:sldChg chg="modSp">
        <pc:chgData name="" userId="" providerId="" clId="Web-{C7D32927-F524-495F-A800-5F98C1301DED}" dt="2019-06-13T06:38:18.609" v="448" actId="20577"/>
        <pc:sldMkLst>
          <pc:docMk/>
          <pc:sldMk cId="1494577265" sldId="445"/>
        </pc:sldMkLst>
        <pc:spChg chg="mod">
          <ac:chgData name="" userId="" providerId="" clId="Web-{C7D32927-F524-495F-A800-5F98C1301DED}" dt="2019-06-13T06:38:18.609" v="448" actId="20577"/>
          <ac:spMkLst>
            <pc:docMk/>
            <pc:sldMk cId="1494577265" sldId="445"/>
            <ac:spMk id="6" creationId="{00000000-0000-0000-0000-000000000000}"/>
          </ac:spMkLst>
        </pc:spChg>
      </pc:sldChg>
      <pc:sldChg chg="modSp">
        <pc:chgData name="" userId="" providerId="" clId="Web-{C7D32927-F524-495F-A800-5F98C1301DED}" dt="2019-06-13T06:28:02.653" v="229" actId="20577"/>
        <pc:sldMkLst>
          <pc:docMk/>
          <pc:sldMk cId="4133790467" sldId="446"/>
        </pc:sldMkLst>
        <pc:spChg chg="mod">
          <ac:chgData name="" userId="" providerId="" clId="Web-{C7D32927-F524-495F-A800-5F98C1301DED}" dt="2019-06-13T06:28:02.653" v="229" actId="20577"/>
          <ac:spMkLst>
            <pc:docMk/>
            <pc:sldMk cId="4133790467" sldId="446"/>
            <ac:spMk id="4" creationId="{00000000-0000-0000-0000-000000000000}"/>
          </ac:spMkLst>
        </pc:spChg>
      </pc:sldChg>
      <pc:sldChg chg="modSp">
        <pc:chgData name="" userId="" providerId="" clId="Web-{C7D32927-F524-495F-A800-5F98C1301DED}" dt="2019-06-13T06:39:44.953" v="477" actId="20577"/>
        <pc:sldMkLst>
          <pc:docMk/>
          <pc:sldMk cId="3518070913" sldId="447"/>
        </pc:sldMkLst>
        <pc:spChg chg="mod">
          <ac:chgData name="" userId="" providerId="" clId="Web-{C7D32927-F524-495F-A800-5F98C1301DED}" dt="2019-06-13T06:39:44.953" v="477" actId="20577"/>
          <ac:spMkLst>
            <pc:docMk/>
            <pc:sldMk cId="3518070913" sldId="447"/>
            <ac:spMk id="3" creationId="{00000000-0000-0000-0000-000000000000}"/>
          </ac:spMkLst>
        </pc:spChg>
      </pc:sldChg>
      <pc:sldChg chg="addSp modSp">
        <pc:chgData name="" userId="" providerId="" clId="Web-{C7D32927-F524-495F-A800-5F98C1301DED}" dt="2019-06-13T06:33:43.342" v="319" actId="20577"/>
        <pc:sldMkLst>
          <pc:docMk/>
          <pc:sldMk cId="2865357771" sldId="448"/>
        </pc:sldMkLst>
        <pc:spChg chg="add mod">
          <ac:chgData name="" userId="" providerId="" clId="Web-{C7D32927-F524-495F-A800-5F98C1301DED}" dt="2019-06-13T06:33:43.342" v="319" actId="20577"/>
          <ac:spMkLst>
            <pc:docMk/>
            <pc:sldMk cId="2865357771" sldId="448"/>
            <ac:spMk id="5" creationId="{25CBE748-8920-4AC3-9E59-069E066B1C79}"/>
          </ac:spMkLst>
        </pc:spChg>
      </pc:sldChg>
      <pc:sldChg chg="modSp">
        <pc:chgData name="" userId="" providerId="" clId="Web-{C7D32927-F524-495F-A800-5F98C1301DED}" dt="2019-06-13T06:34:55.811" v="341" actId="20577"/>
        <pc:sldMkLst>
          <pc:docMk/>
          <pc:sldMk cId="3014099750" sldId="449"/>
        </pc:sldMkLst>
        <pc:spChg chg="mod">
          <ac:chgData name="" userId="" providerId="" clId="Web-{C7D32927-F524-495F-A800-5F98C1301DED}" dt="2019-06-13T06:34:55.811" v="341" actId="20577"/>
          <ac:spMkLst>
            <pc:docMk/>
            <pc:sldMk cId="3014099750" sldId="449"/>
            <ac:spMk id="8" creationId="{00000000-0000-0000-0000-000000000000}"/>
          </ac:spMkLst>
        </pc:spChg>
      </pc:sldChg>
      <pc:sldChg chg="modSp">
        <pc:chgData name="" userId="" providerId="" clId="Web-{C7D32927-F524-495F-A800-5F98C1301DED}" dt="2019-06-13T06:14:00.992" v="143" actId="20577"/>
        <pc:sldMkLst>
          <pc:docMk/>
          <pc:sldMk cId="930769245" sldId="620"/>
        </pc:sldMkLst>
        <pc:spChg chg="mod">
          <ac:chgData name="" userId="" providerId="" clId="Web-{C7D32927-F524-495F-A800-5F98C1301DED}" dt="2019-06-13T06:14:00.992" v="143" actId="20577"/>
          <ac:spMkLst>
            <pc:docMk/>
            <pc:sldMk cId="930769245" sldId="620"/>
            <ac:spMk id="4" creationId="{6E3FF66F-3749-B840-8A35-38FCB2042566}"/>
          </ac:spMkLst>
        </pc:spChg>
      </pc:sldChg>
      <pc:sldChg chg="modSp add">
        <pc:chgData name="" userId="" providerId="" clId="Web-{C7D32927-F524-495F-A800-5F98C1301DED}" dt="2019-06-13T06:50:22.722" v="582" actId="20577"/>
        <pc:sldMkLst>
          <pc:docMk/>
          <pc:sldMk cId="2975464004" sldId="623"/>
        </pc:sldMkLst>
        <pc:spChg chg="mod">
          <ac:chgData name="" userId="" providerId="" clId="Web-{C7D32927-F524-495F-A800-5F98C1301DED}" dt="2019-06-13T06:50:22.722" v="582" actId="20577"/>
          <ac:spMkLst>
            <pc:docMk/>
            <pc:sldMk cId="2975464004" sldId="623"/>
            <ac:spMk id="3" creationId="{81AA42B6-2E8B-CB46-AF71-881173799392}"/>
          </ac:spMkLst>
        </pc:spChg>
      </pc:sldChg>
      <pc:sldChg chg="modSp add">
        <pc:chgData name="" userId="" providerId="" clId="Web-{C7D32927-F524-495F-A800-5F98C1301DED}" dt="2019-06-13T06:50:18.566" v="580" actId="20577"/>
        <pc:sldMkLst>
          <pc:docMk/>
          <pc:sldMk cId="1656863961" sldId="624"/>
        </pc:sldMkLst>
        <pc:spChg chg="mod">
          <ac:chgData name="" userId="" providerId="" clId="Web-{C7D32927-F524-495F-A800-5F98C1301DED}" dt="2019-06-13T06:50:18.566" v="580" actId="20577"/>
          <ac:spMkLst>
            <pc:docMk/>
            <pc:sldMk cId="1656863961" sldId="624"/>
            <ac:spMk id="3" creationId="{81AA42B6-2E8B-CB46-AF71-881173799392}"/>
          </ac:spMkLst>
        </pc:spChg>
      </pc:sldChg>
      <pc:sldChg chg="modSp add">
        <pc:chgData name="" userId="" providerId="" clId="Web-{C7D32927-F524-495F-A800-5F98C1301DED}" dt="2019-06-13T06:50:13.987" v="576" actId="20577"/>
        <pc:sldMkLst>
          <pc:docMk/>
          <pc:sldMk cId="1311882026" sldId="625"/>
        </pc:sldMkLst>
        <pc:spChg chg="mod">
          <ac:chgData name="" userId="" providerId="" clId="Web-{C7D32927-F524-495F-A800-5F98C1301DED}" dt="2019-06-13T06:50:13.987" v="576" actId="20577"/>
          <ac:spMkLst>
            <pc:docMk/>
            <pc:sldMk cId="1311882026" sldId="625"/>
            <ac:spMk id="3" creationId="{81AA42B6-2E8B-CB46-AF71-881173799392}"/>
          </ac:spMkLst>
        </pc:spChg>
      </pc:sldChg>
      <pc:sldChg chg="add del">
        <pc:chgData name="" userId="" providerId="" clId="Web-{C7D32927-F524-495F-A800-5F98C1301DED}" dt="2019-06-13T06:50:02.425" v="573"/>
        <pc:sldMkLst>
          <pc:docMk/>
          <pc:sldMk cId="472024089" sldId="626"/>
        </pc:sldMkLst>
      </pc:sldChg>
    </pc:docChg>
  </pc:docChgLst>
  <pc:docChgLst>
    <pc:chgData clId="Web-{9AAF609D-89CC-43CE-96D1-715C29AA1141}"/>
    <pc:docChg chg="modSld">
      <pc:chgData name="" userId="" providerId="" clId="Web-{9AAF609D-89CC-43CE-96D1-715C29AA1141}" dt="2019-06-17T06:19:17.684" v="75" actId="20577"/>
      <pc:docMkLst>
        <pc:docMk/>
      </pc:docMkLst>
      <pc:sldChg chg="modSp">
        <pc:chgData name="" userId="" providerId="" clId="Web-{9AAF609D-89CC-43CE-96D1-715C29AA1141}" dt="2019-06-17T06:13:14.790" v="8" actId="14100"/>
        <pc:sldMkLst>
          <pc:docMk/>
          <pc:sldMk cId="2098027966" sldId="313"/>
        </pc:sldMkLst>
        <pc:spChg chg="mod">
          <ac:chgData name="" userId="" providerId="" clId="Web-{9AAF609D-89CC-43CE-96D1-715C29AA1141}" dt="2019-06-17T06:13:14.790" v="8" actId="14100"/>
          <ac:spMkLst>
            <pc:docMk/>
            <pc:sldMk cId="2098027966" sldId="313"/>
            <ac:spMk id="4" creationId="{00000000-0000-0000-0000-000000000000}"/>
          </ac:spMkLst>
        </pc:spChg>
      </pc:sldChg>
      <pc:sldChg chg="modSp">
        <pc:chgData name="" userId="" providerId="" clId="Web-{9AAF609D-89CC-43CE-96D1-715C29AA1141}" dt="2019-06-17T06:14:40.463" v="13" actId="1076"/>
        <pc:sldMkLst>
          <pc:docMk/>
          <pc:sldMk cId="1940852335" sldId="320"/>
        </pc:sldMkLst>
        <pc:spChg chg="mod">
          <ac:chgData name="" userId="" providerId="" clId="Web-{9AAF609D-89CC-43CE-96D1-715C29AA1141}" dt="2019-06-17T06:14:40.463" v="13" actId="1076"/>
          <ac:spMkLst>
            <pc:docMk/>
            <pc:sldMk cId="1940852335" sldId="320"/>
            <ac:spMk id="8" creationId="{0D4DF7C2-DEFE-49A5-A6E3-3F57FECDD936}"/>
          </ac:spMkLst>
        </pc:spChg>
      </pc:sldChg>
      <pc:sldChg chg="modSp">
        <pc:chgData name="" userId="" providerId="" clId="Web-{9AAF609D-89CC-43CE-96D1-715C29AA1141}" dt="2019-06-17T06:11:40.399" v="0" actId="1076"/>
        <pc:sldMkLst>
          <pc:docMk/>
          <pc:sldMk cId="732915559" sldId="377"/>
        </pc:sldMkLst>
        <pc:spChg chg="mod">
          <ac:chgData name="" userId="" providerId="" clId="Web-{9AAF609D-89CC-43CE-96D1-715C29AA1141}" dt="2019-06-17T06:11:40.399" v="0" actId="1076"/>
          <ac:spMkLst>
            <pc:docMk/>
            <pc:sldMk cId="732915559" sldId="377"/>
            <ac:spMk id="5" creationId="{00000000-0000-0000-0000-000000000000}"/>
          </ac:spMkLst>
        </pc:spChg>
      </pc:sldChg>
      <pc:sldChg chg="modSp">
        <pc:chgData name="" userId="" providerId="" clId="Web-{9AAF609D-89CC-43CE-96D1-715C29AA1141}" dt="2019-06-17T06:13:05.650" v="5" actId="20577"/>
        <pc:sldMkLst>
          <pc:docMk/>
          <pc:sldMk cId="4001006479" sldId="441"/>
        </pc:sldMkLst>
        <pc:spChg chg="mod">
          <ac:chgData name="" userId="" providerId="" clId="Web-{9AAF609D-89CC-43CE-96D1-715C29AA1141}" dt="2019-06-17T06:13:05.650" v="5" actId="20577"/>
          <ac:spMkLst>
            <pc:docMk/>
            <pc:sldMk cId="4001006479" sldId="441"/>
            <ac:spMk id="4" creationId="{00000000-0000-0000-0000-000000000000}"/>
          </ac:spMkLst>
        </pc:spChg>
      </pc:sldChg>
      <pc:sldChg chg="modSp">
        <pc:chgData name="" userId="" providerId="" clId="Web-{9AAF609D-89CC-43CE-96D1-715C29AA1141}" dt="2019-06-17T06:15:32.588" v="24" actId="20577"/>
        <pc:sldMkLst>
          <pc:docMk/>
          <pc:sldMk cId="1634876131" sldId="443"/>
        </pc:sldMkLst>
        <pc:spChg chg="mod">
          <ac:chgData name="" userId="" providerId="" clId="Web-{9AAF609D-89CC-43CE-96D1-715C29AA1141}" dt="2019-06-17T06:15:32.588" v="24" actId="20577"/>
          <ac:spMkLst>
            <pc:docMk/>
            <pc:sldMk cId="1634876131" sldId="443"/>
            <ac:spMk id="4" creationId="{00000000-0000-0000-0000-000000000000}"/>
          </ac:spMkLst>
        </pc:spChg>
      </pc:sldChg>
      <pc:sldChg chg="modSp">
        <pc:chgData name="" userId="" providerId="" clId="Web-{9AAF609D-89CC-43CE-96D1-715C29AA1141}" dt="2019-06-17T06:16:20.870" v="31" actId="20577"/>
        <pc:sldMkLst>
          <pc:docMk/>
          <pc:sldMk cId="3836811796" sldId="444"/>
        </pc:sldMkLst>
        <pc:spChg chg="mod">
          <ac:chgData name="" userId="" providerId="" clId="Web-{9AAF609D-89CC-43CE-96D1-715C29AA1141}" dt="2019-06-17T06:16:20.870" v="31" actId="20577"/>
          <ac:spMkLst>
            <pc:docMk/>
            <pc:sldMk cId="3836811796" sldId="444"/>
            <ac:spMk id="6" creationId="{00000000-0000-0000-0000-000000000000}"/>
          </ac:spMkLst>
        </pc:spChg>
      </pc:sldChg>
      <pc:sldChg chg="modSp">
        <pc:chgData name="" userId="" providerId="" clId="Web-{9AAF609D-89CC-43CE-96D1-715C29AA1141}" dt="2019-06-17T06:17:31.292" v="53" actId="20577"/>
        <pc:sldMkLst>
          <pc:docMk/>
          <pc:sldMk cId="1494577265" sldId="445"/>
        </pc:sldMkLst>
        <pc:spChg chg="mod">
          <ac:chgData name="" userId="" providerId="" clId="Web-{9AAF609D-89CC-43CE-96D1-715C29AA1141}" dt="2019-06-17T06:17:31.292" v="53" actId="20577"/>
          <ac:spMkLst>
            <pc:docMk/>
            <pc:sldMk cId="1494577265" sldId="445"/>
            <ac:spMk id="6" creationId="{00000000-0000-0000-0000-000000000000}"/>
          </ac:spMkLst>
        </pc:spChg>
      </pc:sldChg>
      <pc:sldChg chg="modSp">
        <pc:chgData name="" userId="" providerId="" clId="Web-{9AAF609D-89CC-43CE-96D1-715C29AA1141}" dt="2019-06-17T06:14:04.603" v="10" actId="20577"/>
        <pc:sldMkLst>
          <pc:docMk/>
          <pc:sldMk cId="4133790467" sldId="446"/>
        </pc:sldMkLst>
        <pc:spChg chg="mod">
          <ac:chgData name="" userId="" providerId="" clId="Web-{9AAF609D-89CC-43CE-96D1-715C29AA1141}" dt="2019-06-17T06:14:04.603" v="10" actId="20577"/>
          <ac:spMkLst>
            <pc:docMk/>
            <pc:sldMk cId="4133790467" sldId="446"/>
            <ac:spMk id="4" creationId="{00000000-0000-0000-0000-000000000000}"/>
          </ac:spMkLst>
        </pc:spChg>
      </pc:sldChg>
      <pc:sldChg chg="modSp">
        <pc:chgData name="" userId="" providerId="" clId="Web-{9AAF609D-89CC-43CE-96D1-715C29AA1141}" dt="2019-06-17T06:19:16.371" v="73" actId="20577"/>
        <pc:sldMkLst>
          <pc:docMk/>
          <pc:sldMk cId="3518070913" sldId="447"/>
        </pc:sldMkLst>
        <pc:spChg chg="mod">
          <ac:chgData name="" userId="" providerId="" clId="Web-{9AAF609D-89CC-43CE-96D1-715C29AA1141}" dt="2019-06-17T06:19:16.371" v="73" actId="20577"/>
          <ac:spMkLst>
            <pc:docMk/>
            <pc:sldMk cId="3518070913" sldId="447"/>
            <ac:spMk id="3" creationId="{00000000-0000-0000-0000-000000000000}"/>
          </ac:spMkLst>
        </pc:spChg>
      </pc:sldChg>
      <pc:sldChg chg="modSp">
        <pc:chgData name="" userId="" providerId="" clId="Web-{9AAF609D-89CC-43CE-96D1-715C29AA1141}" dt="2019-06-17T06:14:53.119" v="18" actId="1076"/>
        <pc:sldMkLst>
          <pc:docMk/>
          <pc:sldMk cId="2865357771" sldId="448"/>
        </pc:sldMkLst>
        <pc:spChg chg="mod">
          <ac:chgData name="" userId="" providerId="" clId="Web-{9AAF609D-89CC-43CE-96D1-715C29AA1141}" dt="2019-06-17T06:14:53.119" v="18" actId="1076"/>
          <ac:spMkLst>
            <pc:docMk/>
            <pc:sldMk cId="2865357771" sldId="448"/>
            <ac:spMk id="5" creationId="{25CBE748-8920-4AC3-9E59-069E066B1C79}"/>
          </ac:spMkLst>
        </pc:spChg>
      </pc:sldChg>
      <pc:sldChg chg="modSp">
        <pc:chgData name="" userId="" providerId="" clId="Web-{9AAF609D-89CC-43CE-96D1-715C29AA1141}" dt="2019-06-17T06:15:22.588" v="21" actId="20577"/>
        <pc:sldMkLst>
          <pc:docMk/>
          <pc:sldMk cId="3014099750" sldId="449"/>
        </pc:sldMkLst>
        <pc:spChg chg="mod">
          <ac:chgData name="" userId="" providerId="" clId="Web-{9AAF609D-89CC-43CE-96D1-715C29AA1141}" dt="2019-06-17T06:15:22.588" v="21" actId="20577"/>
          <ac:spMkLst>
            <pc:docMk/>
            <pc:sldMk cId="3014099750" sldId="449"/>
            <ac:spMk id="8" creationId="{00000000-0000-0000-0000-000000000000}"/>
          </ac:spMkLst>
        </pc:spChg>
      </pc:sldChg>
      <pc:sldChg chg="modSp">
        <pc:chgData name="" userId="" providerId="" clId="Web-{9AAF609D-89CC-43CE-96D1-715C29AA1141}" dt="2019-06-17T06:12:08.321" v="4" actId="1076"/>
        <pc:sldMkLst>
          <pc:docMk/>
          <pc:sldMk cId="930769245" sldId="620"/>
        </pc:sldMkLst>
        <pc:spChg chg="mod">
          <ac:chgData name="" userId="" providerId="" clId="Web-{9AAF609D-89CC-43CE-96D1-715C29AA1141}" dt="2019-06-17T06:12:08.321" v="4" actId="1076"/>
          <ac:spMkLst>
            <pc:docMk/>
            <pc:sldMk cId="930769245" sldId="620"/>
            <ac:spMk id="4" creationId="{6E3FF66F-3749-B840-8A35-38FCB2042566}"/>
          </ac:spMkLst>
        </pc:spChg>
      </pc:sldChg>
    </pc:docChg>
  </pc:docChgLst>
</pc:chgInfo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7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3CFEB5-89AC-4B43-9BA4-241B97527425}" type="datetimeFigureOut">
              <a:rPr kumimoji="1" lang="zh-TW" altLang="en-US" smtClean="0"/>
              <a:t>2020/11/3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C65A72-7D50-B644-B3FA-04615AEB927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082331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defTabSz="762000">
              <a:defRPr kumimoji="1" sz="2400">
                <a:solidFill>
                  <a:srgbClr val="FF92FB"/>
                </a:solidFill>
                <a:latin typeface="Arial" charset="0"/>
                <a:ea typeface="新細明體" charset="-120"/>
              </a:defRPr>
            </a:lvl1pPr>
            <a:lvl2pPr marL="742950" indent="-285750" algn="r" defTabSz="762000">
              <a:defRPr kumimoji="1" sz="2400">
                <a:solidFill>
                  <a:srgbClr val="FF92FB"/>
                </a:solidFill>
                <a:latin typeface="Arial" charset="0"/>
                <a:ea typeface="新細明體" charset="-120"/>
              </a:defRPr>
            </a:lvl2pPr>
            <a:lvl3pPr marL="1143000" indent="-228600" algn="r" defTabSz="762000">
              <a:defRPr kumimoji="1" sz="2400">
                <a:solidFill>
                  <a:srgbClr val="FF92FB"/>
                </a:solidFill>
                <a:latin typeface="Arial" charset="0"/>
                <a:ea typeface="新細明體" charset="-120"/>
              </a:defRPr>
            </a:lvl3pPr>
            <a:lvl4pPr marL="1600200" indent="-228600" algn="r" defTabSz="762000">
              <a:defRPr kumimoji="1" sz="2400">
                <a:solidFill>
                  <a:srgbClr val="FF92FB"/>
                </a:solidFill>
                <a:latin typeface="Arial" charset="0"/>
                <a:ea typeface="新細明體" charset="-120"/>
              </a:defRPr>
            </a:lvl4pPr>
            <a:lvl5pPr marL="2057400" indent="-228600" algn="r" defTabSz="762000">
              <a:defRPr kumimoji="1" sz="2400">
                <a:solidFill>
                  <a:srgbClr val="FF92FB"/>
                </a:solidFill>
                <a:latin typeface="Arial" charset="0"/>
                <a:ea typeface="新細明體" charset="-120"/>
              </a:defRPr>
            </a:lvl5pPr>
            <a:lvl6pPr marL="2514600" indent="-228600" algn="r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FF92FB"/>
                </a:solidFill>
                <a:latin typeface="Arial" charset="0"/>
                <a:ea typeface="新細明體" charset="-120"/>
              </a:defRPr>
            </a:lvl6pPr>
            <a:lvl7pPr marL="2971800" indent="-228600" algn="r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FF92FB"/>
                </a:solidFill>
                <a:latin typeface="Arial" charset="0"/>
                <a:ea typeface="新細明體" charset="-120"/>
              </a:defRPr>
            </a:lvl7pPr>
            <a:lvl8pPr marL="3429000" indent="-228600" algn="r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FF92FB"/>
                </a:solidFill>
                <a:latin typeface="Arial" charset="0"/>
                <a:ea typeface="新細明體" charset="-120"/>
              </a:defRPr>
            </a:lvl8pPr>
            <a:lvl9pPr marL="3886200" indent="-228600" algn="r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FF92FB"/>
                </a:solidFill>
                <a:latin typeface="Arial" charset="0"/>
                <a:ea typeface="新細明體" charset="-120"/>
              </a:defRPr>
            </a:lvl9pPr>
          </a:lstStyle>
          <a:p>
            <a:fld id="{34B6379F-FEAF-954B-A1F1-0416B2747718}" type="datetime1">
              <a:rPr lang="zh-TW" altLang="en-US" sz="1000">
                <a:solidFill>
                  <a:schemeClr val="tx1"/>
                </a:solidFill>
                <a:latin typeface="Times New Roman" charset="0"/>
              </a:rPr>
              <a:pPr/>
              <a:t>2020/11/3</a:t>
            </a:fld>
            <a:endParaRPr lang="en-US" altLang="zh-TW" sz="100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7171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defTabSz="762000">
              <a:defRPr kumimoji="1" sz="2400">
                <a:solidFill>
                  <a:srgbClr val="FF92FB"/>
                </a:solidFill>
                <a:latin typeface="Arial" charset="0"/>
                <a:ea typeface="新細明體" charset="-120"/>
              </a:defRPr>
            </a:lvl1pPr>
            <a:lvl2pPr marL="742950" indent="-285750" algn="r" defTabSz="762000">
              <a:defRPr kumimoji="1" sz="2400">
                <a:solidFill>
                  <a:srgbClr val="FF92FB"/>
                </a:solidFill>
                <a:latin typeface="Arial" charset="0"/>
                <a:ea typeface="新細明體" charset="-120"/>
              </a:defRPr>
            </a:lvl2pPr>
            <a:lvl3pPr marL="1143000" indent="-228600" algn="r" defTabSz="762000">
              <a:defRPr kumimoji="1" sz="2400">
                <a:solidFill>
                  <a:srgbClr val="FF92FB"/>
                </a:solidFill>
                <a:latin typeface="Arial" charset="0"/>
                <a:ea typeface="新細明體" charset="-120"/>
              </a:defRPr>
            </a:lvl3pPr>
            <a:lvl4pPr marL="1600200" indent="-228600" algn="r" defTabSz="762000">
              <a:defRPr kumimoji="1" sz="2400">
                <a:solidFill>
                  <a:srgbClr val="FF92FB"/>
                </a:solidFill>
                <a:latin typeface="Arial" charset="0"/>
                <a:ea typeface="新細明體" charset="-120"/>
              </a:defRPr>
            </a:lvl4pPr>
            <a:lvl5pPr marL="2057400" indent="-228600" algn="r" defTabSz="762000">
              <a:defRPr kumimoji="1" sz="2400">
                <a:solidFill>
                  <a:srgbClr val="FF92FB"/>
                </a:solidFill>
                <a:latin typeface="Arial" charset="0"/>
                <a:ea typeface="新細明體" charset="-120"/>
              </a:defRPr>
            </a:lvl5pPr>
            <a:lvl6pPr marL="2514600" indent="-228600" algn="r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FF92FB"/>
                </a:solidFill>
                <a:latin typeface="Arial" charset="0"/>
                <a:ea typeface="新細明體" charset="-120"/>
              </a:defRPr>
            </a:lvl6pPr>
            <a:lvl7pPr marL="2971800" indent="-228600" algn="r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FF92FB"/>
                </a:solidFill>
                <a:latin typeface="Arial" charset="0"/>
                <a:ea typeface="新細明體" charset="-120"/>
              </a:defRPr>
            </a:lvl7pPr>
            <a:lvl8pPr marL="3429000" indent="-228600" algn="r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FF92FB"/>
                </a:solidFill>
                <a:latin typeface="Arial" charset="0"/>
                <a:ea typeface="新細明體" charset="-120"/>
              </a:defRPr>
            </a:lvl8pPr>
            <a:lvl9pPr marL="3886200" indent="-228600" algn="r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FF92FB"/>
                </a:solidFill>
                <a:latin typeface="Arial" charset="0"/>
                <a:ea typeface="新細明體" charset="-120"/>
              </a:defRPr>
            </a:lvl9pPr>
          </a:lstStyle>
          <a:p>
            <a:fld id="{5E2635A2-1094-3246-96DF-91479DEBF337}" type="slidenum">
              <a:rPr lang="en-US" altLang="zh-TW" sz="1000">
                <a:solidFill>
                  <a:schemeClr val="tx1"/>
                </a:solidFill>
                <a:latin typeface="Times New Roman" charset="0"/>
              </a:rPr>
              <a:pPr/>
              <a:t>20</a:t>
            </a:fld>
            <a:endParaRPr lang="en-US" altLang="zh-TW" sz="100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7172" name="Rectangle 2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TW" dirty="0">
              <a:ea typeface="新細明體" charset="-120"/>
            </a:endParaRPr>
          </a:p>
        </p:txBody>
      </p:sp>
      <p:sp>
        <p:nvSpPr>
          <p:cNvPr id="7173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</p:spTree>
    <p:extLst>
      <p:ext uri="{BB962C8B-B14F-4D97-AF65-F5344CB8AC3E}">
        <p14:creationId xmlns:p14="http://schemas.microsoft.com/office/powerpoint/2010/main" val="19221826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C65A72-7D50-B644-B3FA-04615AEB9274}" type="slidenum">
              <a:rPr kumimoji="1" lang="zh-TW" altLang="en-US" smtClean="0"/>
              <a:t>29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156418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E463DBA-A2D6-493A-ADA7-58AECBE31030}" type="datetime1">
              <a:rPr lang="zh-TW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2020/11/3</a:t>
            </a:fld>
            <a:endParaRPr lang="en-US" altLang="zh-TW"/>
          </a:p>
        </p:txBody>
      </p:sp>
      <p:sp>
        <p:nvSpPr>
          <p:cNvPr id="6656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/>
            <a:fld id="{B8AE831B-903F-714E-A8FA-4927C7EB9F3B}" type="slidenum">
              <a:rPr kumimoji="0" lang="zh-TW" altLang="en-US">
                <a:latin typeface="Calibri" charset="0"/>
              </a:rPr>
              <a:pPr eaLnBrk="1" hangingPunct="1"/>
              <a:t>45</a:t>
            </a:fld>
            <a:endParaRPr kumimoji="0" lang="en-US" altLang="zh-TW">
              <a:latin typeface="Calibri" charset="0"/>
            </a:endParaRPr>
          </a:p>
        </p:txBody>
      </p:sp>
      <p:sp>
        <p:nvSpPr>
          <p:cNvPr id="6656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7763" y="685800"/>
            <a:ext cx="4568825" cy="3427413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6656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1813"/>
            <a:ext cx="5029200" cy="411638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  <a:buFontTx/>
              <a:buChar char="•"/>
            </a:pPr>
            <a:r>
              <a:rPr lang="en-US" altLang="zh-TW"/>
              <a:t>LSI for dimension reduction</a:t>
            </a:r>
          </a:p>
          <a:p>
            <a:pPr eaLnBrk="1" hangingPunct="1">
              <a:spcBef>
                <a:spcPct val="0"/>
              </a:spcBef>
            </a:pPr>
            <a:r>
              <a:rPr lang="en-US" altLang="zh-TW"/>
              <a:t>   Similar to SVD</a:t>
            </a:r>
          </a:p>
        </p:txBody>
      </p:sp>
    </p:spTree>
    <p:extLst>
      <p:ext uri="{BB962C8B-B14F-4D97-AF65-F5344CB8AC3E}">
        <p14:creationId xmlns:p14="http://schemas.microsoft.com/office/powerpoint/2010/main" val="6903292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959796FB-0A8E-488F-AD28-44459294217D}" type="datetime1">
              <a:rPr lang="zh-TW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2020/11/3</a:t>
            </a:fld>
            <a:endParaRPr lang="en-US" altLang="zh-TW"/>
          </a:p>
        </p:txBody>
      </p:sp>
      <p:sp>
        <p:nvSpPr>
          <p:cNvPr id="6758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/>
            <a:fld id="{1A4F5755-8342-5E44-AA1C-812D728B78B6}" type="slidenum">
              <a:rPr kumimoji="0" lang="zh-TW" altLang="en-US">
                <a:latin typeface="Calibri" charset="0"/>
              </a:rPr>
              <a:pPr eaLnBrk="1" hangingPunct="1"/>
              <a:t>94</a:t>
            </a:fld>
            <a:endParaRPr kumimoji="0" lang="en-US" altLang="zh-TW">
              <a:latin typeface="Calibri" charset="0"/>
            </a:endParaRPr>
          </a:p>
        </p:txBody>
      </p:sp>
      <p:sp>
        <p:nvSpPr>
          <p:cNvPr id="67588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67589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  <a:buFontTx/>
              <a:buChar char="•"/>
            </a:pPr>
            <a:r>
              <a:rPr lang="en-US" altLang="zh-TW" dirty="0"/>
              <a:t>SVD</a:t>
            </a:r>
          </a:p>
          <a:p>
            <a:pPr eaLnBrk="1" hangingPunct="1">
              <a:spcBef>
                <a:spcPct val="0"/>
              </a:spcBef>
            </a:pPr>
            <a:r>
              <a:rPr lang="en-US" altLang="zh-TW" dirty="0"/>
              <a:t>   reduces the # of features from 18,081 </a:t>
            </a:r>
            <a:r>
              <a:rPr lang="en-US" altLang="zh-TW" dirty="0">
                <a:sym typeface="Wingdings" charset="2"/>
              </a:rPr>
              <a:t> 40 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6841644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C65A72-7D50-B644-B3FA-04615AEB9274}" type="slidenum">
              <a:rPr kumimoji="1" lang="zh-TW" altLang="en-US" smtClean="0"/>
              <a:t>121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78649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9pPr>
          </a:lstStyle>
          <a:p>
            <a:fld id="{BBE7B208-830B-2D48-9181-B8F3B6A44AE7}" type="datetime1">
              <a:rPr lang="zh-TW" altLang="en-US" sz="1200"/>
              <a:pPr/>
              <a:t>2020/11/3</a:t>
            </a:fld>
            <a:endParaRPr lang="en-US" altLang="zh-TW" sz="1200"/>
          </a:p>
        </p:txBody>
      </p:sp>
      <p:sp>
        <p:nvSpPr>
          <p:cNvPr id="28675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9pPr>
          </a:lstStyle>
          <a:p>
            <a:fld id="{95A951FE-7506-1B44-9539-E4F9372B8EDF}" type="slidenum">
              <a:rPr lang="en-US" altLang="zh-TW" sz="1200"/>
              <a:pPr/>
              <a:t>127</a:t>
            </a:fld>
            <a:endParaRPr lang="en-US" altLang="zh-TW" sz="1200"/>
          </a:p>
        </p:txBody>
      </p:sp>
      <p:sp>
        <p:nvSpPr>
          <p:cNvPr id="2867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7388"/>
            <a:ext cx="4570413" cy="3427412"/>
          </a:xfrm>
          <a:ln cap="flat"/>
        </p:spPr>
      </p:sp>
      <p:sp>
        <p:nvSpPr>
          <p:cNvPr id="2867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6142315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9pPr>
          </a:lstStyle>
          <a:p>
            <a:fld id="{D8C15564-E0F4-094E-89C8-A4AFBD85DE19}" type="datetime1">
              <a:rPr lang="zh-TW" altLang="en-US" sz="1200"/>
              <a:pPr/>
              <a:t>2020/11/3</a:t>
            </a:fld>
            <a:endParaRPr lang="en-US" altLang="zh-TW" sz="1200"/>
          </a:p>
        </p:txBody>
      </p:sp>
      <p:sp>
        <p:nvSpPr>
          <p:cNvPr id="30723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9pPr>
          </a:lstStyle>
          <a:p>
            <a:fld id="{3EDE132D-EBEF-7A42-9415-294C9EB10C20}" type="slidenum">
              <a:rPr lang="en-US" altLang="zh-TW" sz="1200"/>
              <a:pPr/>
              <a:t>128</a:t>
            </a:fld>
            <a:endParaRPr lang="en-US" altLang="zh-TW" sz="1200"/>
          </a:p>
        </p:txBody>
      </p:sp>
      <p:sp>
        <p:nvSpPr>
          <p:cNvPr id="3072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7388"/>
            <a:ext cx="4570413" cy="3427412"/>
          </a:xfrm>
          <a:ln cap="flat"/>
        </p:spPr>
      </p:sp>
      <p:sp>
        <p:nvSpPr>
          <p:cNvPr id="3072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7255095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defTabSz="762000">
              <a:defRPr kumimoji="1" sz="2400">
                <a:solidFill>
                  <a:srgbClr val="FF92FB"/>
                </a:solidFill>
                <a:latin typeface="Arial" charset="0"/>
                <a:ea typeface="新細明體" charset="-120"/>
              </a:defRPr>
            </a:lvl1pPr>
            <a:lvl2pPr marL="742950" indent="-285750" algn="r" defTabSz="762000">
              <a:defRPr kumimoji="1" sz="2400">
                <a:solidFill>
                  <a:srgbClr val="FF92FB"/>
                </a:solidFill>
                <a:latin typeface="Arial" charset="0"/>
                <a:ea typeface="新細明體" charset="-120"/>
              </a:defRPr>
            </a:lvl2pPr>
            <a:lvl3pPr marL="1143000" indent="-228600" algn="r" defTabSz="762000">
              <a:defRPr kumimoji="1" sz="2400">
                <a:solidFill>
                  <a:srgbClr val="FF92FB"/>
                </a:solidFill>
                <a:latin typeface="Arial" charset="0"/>
                <a:ea typeface="新細明體" charset="-120"/>
              </a:defRPr>
            </a:lvl3pPr>
            <a:lvl4pPr marL="1600200" indent="-228600" algn="r" defTabSz="762000">
              <a:defRPr kumimoji="1" sz="2400">
                <a:solidFill>
                  <a:srgbClr val="FF92FB"/>
                </a:solidFill>
                <a:latin typeface="Arial" charset="0"/>
                <a:ea typeface="新細明體" charset="-120"/>
              </a:defRPr>
            </a:lvl4pPr>
            <a:lvl5pPr marL="2057400" indent="-228600" algn="r" defTabSz="762000">
              <a:defRPr kumimoji="1" sz="2400">
                <a:solidFill>
                  <a:srgbClr val="FF92FB"/>
                </a:solidFill>
                <a:latin typeface="Arial" charset="0"/>
                <a:ea typeface="新細明體" charset="-120"/>
              </a:defRPr>
            </a:lvl5pPr>
            <a:lvl6pPr marL="2514600" indent="-228600" algn="r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FF92FB"/>
                </a:solidFill>
                <a:latin typeface="Arial" charset="0"/>
                <a:ea typeface="新細明體" charset="-120"/>
              </a:defRPr>
            </a:lvl6pPr>
            <a:lvl7pPr marL="2971800" indent="-228600" algn="r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FF92FB"/>
                </a:solidFill>
                <a:latin typeface="Arial" charset="0"/>
                <a:ea typeface="新細明體" charset="-120"/>
              </a:defRPr>
            </a:lvl7pPr>
            <a:lvl8pPr marL="3429000" indent="-228600" algn="r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FF92FB"/>
                </a:solidFill>
                <a:latin typeface="Arial" charset="0"/>
                <a:ea typeface="新細明體" charset="-120"/>
              </a:defRPr>
            </a:lvl8pPr>
            <a:lvl9pPr marL="3886200" indent="-228600" algn="r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FF92FB"/>
                </a:solidFill>
                <a:latin typeface="Arial" charset="0"/>
                <a:ea typeface="新細明體" charset="-120"/>
              </a:defRPr>
            </a:lvl9pPr>
          </a:lstStyle>
          <a:p>
            <a:fld id="{87D3B915-7517-4F48-8402-7F35CDF11253}" type="datetime1">
              <a:rPr lang="zh-TW" altLang="en-US" sz="1000">
                <a:solidFill>
                  <a:schemeClr val="tx1"/>
                </a:solidFill>
                <a:latin typeface="Times New Roman" charset="0"/>
              </a:rPr>
              <a:pPr/>
              <a:t>2020/11/3</a:t>
            </a:fld>
            <a:endParaRPr lang="en-US" altLang="zh-TW" sz="100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9219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defTabSz="762000">
              <a:defRPr kumimoji="1" sz="2400">
                <a:solidFill>
                  <a:srgbClr val="FF92FB"/>
                </a:solidFill>
                <a:latin typeface="Arial" charset="0"/>
                <a:ea typeface="新細明體" charset="-120"/>
              </a:defRPr>
            </a:lvl1pPr>
            <a:lvl2pPr marL="742950" indent="-285750" algn="r" defTabSz="762000">
              <a:defRPr kumimoji="1" sz="2400">
                <a:solidFill>
                  <a:srgbClr val="FF92FB"/>
                </a:solidFill>
                <a:latin typeface="Arial" charset="0"/>
                <a:ea typeface="新細明體" charset="-120"/>
              </a:defRPr>
            </a:lvl2pPr>
            <a:lvl3pPr marL="1143000" indent="-228600" algn="r" defTabSz="762000">
              <a:defRPr kumimoji="1" sz="2400">
                <a:solidFill>
                  <a:srgbClr val="FF92FB"/>
                </a:solidFill>
                <a:latin typeface="Arial" charset="0"/>
                <a:ea typeface="新細明體" charset="-120"/>
              </a:defRPr>
            </a:lvl3pPr>
            <a:lvl4pPr marL="1600200" indent="-228600" algn="r" defTabSz="762000">
              <a:defRPr kumimoji="1" sz="2400">
                <a:solidFill>
                  <a:srgbClr val="FF92FB"/>
                </a:solidFill>
                <a:latin typeface="Arial" charset="0"/>
                <a:ea typeface="新細明體" charset="-120"/>
              </a:defRPr>
            </a:lvl4pPr>
            <a:lvl5pPr marL="2057400" indent="-228600" algn="r" defTabSz="762000">
              <a:defRPr kumimoji="1" sz="2400">
                <a:solidFill>
                  <a:srgbClr val="FF92FB"/>
                </a:solidFill>
                <a:latin typeface="Arial" charset="0"/>
                <a:ea typeface="新細明體" charset="-120"/>
              </a:defRPr>
            </a:lvl5pPr>
            <a:lvl6pPr marL="2514600" indent="-228600" algn="r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FF92FB"/>
                </a:solidFill>
                <a:latin typeface="Arial" charset="0"/>
                <a:ea typeface="新細明體" charset="-120"/>
              </a:defRPr>
            </a:lvl6pPr>
            <a:lvl7pPr marL="2971800" indent="-228600" algn="r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FF92FB"/>
                </a:solidFill>
                <a:latin typeface="Arial" charset="0"/>
                <a:ea typeface="新細明體" charset="-120"/>
              </a:defRPr>
            </a:lvl7pPr>
            <a:lvl8pPr marL="3429000" indent="-228600" algn="r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FF92FB"/>
                </a:solidFill>
                <a:latin typeface="Arial" charset="0"/>
                <a:ea typeface="新細明體" charset="-120"/>
              </a:defRPr>
            </a:lvl8pPr>
            <a:lvl9pPr marL="3886200" indent="-228600" algn="r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FF92FB"/>
                </a:solidFill>
                <a:latin typeface="Arial" charset="0"/>
                <a:ea typeface="新細明體" charset="-120"/>
              </a:defRPr>
            </a:lvl9pPr>
          </a:lstStyle>
          <a:p>
            <a:fld id="{982763D2-55AB-EB48-AA8F-005C71E12293}" type="slidenum">
              <a:rPr lang="en-US" altLang="zh-TW" sz="1000">
                <a:solidFill>
                  <a:schemeClr val="tx1"/>
                </a:solidFill>
                <a:latin typeface="Times New Roman" charset="0"/>
              </a:rPr>
              <a:pPr/>
              <a:t>21</a:t>
            </a:fld>
            <a:endParaRPr lang="en-US" altLang="zh-TW" sz="100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922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  <p:sp>
        <p:nvSpPr>
          <p:cNvPr id="922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zh-TW" altLang="zh-TW">
              <a:ea typeface="新細明體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6890704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defTabSz="762000">
              <a:defRPr kumimoji="1" sz="2400">
                <a:solidFill>
                  <a:srgbClr val="FF92FB"/>
                </a:solidFill>
                <a:latin typeface="Arial" charset="0"/>
                <a:ea typeface="新細明體" charset="-120"/>
              </a:defRPr>
            </a:lvl1pPr>
            <a:lvl2pPr marL="742950" indent="-285750" algn="r" defTabSz="762000">
              <a:defRPr kumimoji="1" sz="2400">
                <a:solidFill>
                  <a:srgbClr val="FF92FB"/>
                </a:solidFill>
                <a:latin typeface="Arial" charset="0"/>
                <a:ea typeface="新細明體" charset="-120"/>
              </a:defRPr>
            </a:lvl2pPr>
            <a:lvl3pPr marL="1143000" indent="-228600" algn="r" defTabSz="762000">
              <a:defRPr kumimoji="1" sz="2400">
                <a:solidFill>
                  <a:srgbClr val="FF92FB"/>
                </a:solidFill>
                <a:latin typeface="Arial" charset="0"/>
                <a:ea typeface="新細明體" charset="-120"/>
              </a:defRPr>
            </a:lvl3pPr>
            <a:lvl4pPr marL="1600200" indent="-228600" algn="r" defTabSz="762000">
              <a:defRPr kumimoji="1" sz="2400">
                <a:solidFill>
                  <a:srgbClr val="FF92FB"/>
                </a:solidFill>
                <a:latin typeface="Arial" charset="0"/>
                <a:ea typeface="新細明體" charset="-120"/>
              </a:defRPr>
            </a:lvl4pPr>
            <a:lvl5pPr marL="2057400" indent="-228600" algn="r" defTabSz="762000">
              <a:defRPr kumimoji="1" sz="2400">
                <a:solidFill>
                  <a:srgbClr val="FF92FB"/>
                </a:solidFill>
                <a:latin typeface="Arial" charset="0"/>
                <a:ea typeface="新細明體" charset="-120"/>
              </a:defRPr>
            </a:lvl5pPr>
            <a:lvl6pPr marL="2514600" indent="-228600" algn="r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FF92FB"/>
                </a:solidFill>
                <a:latin typeface="Arial" charset="0"/>
                <a:ea typeface="新細明體" charset="-120"/>
              </a:defRPr>
            </a:lvl6pPr>
            <a:lvl7pPr marL="2971800" indent="-228600" algn="r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FF92FB"/>
                </a:solidFill>
                <a:latin typeface="Arial" charset="0"/>
                <a:ea typeface="新細明體" charset="-120"/>
              </a:defRPr>
            </a:lvl7pPr>
            <a:lvl8pPr marL="3429000" indent="-228600" algn="r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FF92FB"/>
                </a:solidFill>
                <a:latin typeface="Arial" charset="0"/>
                <a:ea typeface="新細明體" charset="-120"/>
              </a:defRPr>
            </a:lvl8pPr>
            <a:lvl9pPr marL="3886200" indent="-228600" algn="r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FF92FB"/>
                </a:solidFill>
                <a:latin typeface="Arial" charset="0"/>
                <a:ea typeface="新細明體" charset="-120"/>
              </a:defRPr>
            </a:lvl9pPr>
          </a:lstStyle>
          <a:p>
            <a:fld id="{F35817D3-ADA8-EC42-8982-78682A0D2E0B}" type="datetime1">
              <a:rPr lang="zh-TW" altLang="en-US" sz="1000">
                <a:solidFill>
                  <a:schemeClr val="tx1"/>
                </a:solidFill>
                <a:latin typeface="Times New Roman" charset="0"/>
              </a:rPr>
              <a:pPr/>
              <a:t>2020/11/3</a:t>
            </a:fld>
            <a:endParaRPr lang="en-US" altLang="zh-TW" sz="100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11267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defTabSz="762000">
              <a:defRPr kumimoji="1" sz="2400">
                <a:solidFill>
                  <a:srgbClr val="FF92FB"/>
                </a:solidFill>
                <a:latin typeface="Arial" charset="0"/>
                <a:ea typeface="新細明體" charset="-120"/>
              </a:defRPr>
            </a:lvl1pPr>
            <a:lvl2pPr marL="742950" indent="-285750" algn="r" defTabSz="762000">
              <a:defRPr kumimoji="1" sz="2400">
                <a:solidFill>
                  <a:srgbClr val="FF92FB"/>
                </a:solidFill>
                <a:latin typeface="Arial" charset="0"/>
                <a:ea typeface="新細明體" charset="-120"/>
              </a:defRPr>
            </a:lvl2pPr>
            <a:lvl3pPr marL="1143000" indent="-228600" algn="r" defTabSz="762000">
              <a:defRPr kumimoji="1" sz="2400">
                <a:solidFill>
                  <a:srgbClr val="FF92FB"/>
                </a:solidFill>
                <a:latin typeface="Arial" charset="0"/>
                <a:ea typeface="新細明體" charset="-120"/>
              </a:defRPr>
            </a:lvl3pPr>
            <a:lvl4pPr marL="1600200" indent="-228600" algn="r" defTabSz="762000">
              <a:defRPr kumimoji="1" sz="2400">
                <a:solidFill>
                  <a:srgbClr val="FF92FB"/>
                </a:solidFill>
                <a:latin typeface="Arial" charset="0"/>
                <a:ea typeface="新細明體" charset="-120"/>
              </a:defRPr>
            </a:lvl4pPr>
            <a:lvl5pPr marL="2057400" indent="-228600" algn="r" defTabSz="762000">
              <a:defRPr kumimoji="1" sz="2400">
                <a:solidFill>
                  <a:srgbClr val="FF92FB"/>
                </a:solidFill>
                <a:latin typeface="Arial" charset="0"/>
                <a:ea typeface="新細明體" charset="-120"/>
              </a:defRPr>
            </a:lvl5pPr>
            <a:lvl6pPr marL="2514600" indent="-228600" algn="r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FF92FB"/>
                </a:solidFill>
                <a:latin typeface="Arial" charset="0"/>
                <a:ea typeface="新細明體" charset="-120"/>
              </a:defRPr>
            </a:lvl6pPr>
            <a:lvl7pPr marL="2971800" indent="-228600" algn="r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FF92FB"/>
                </a:solidFill>
                <a:latin typeface="Arial" charset="0"/>
                <a:ea typeface="新細明體" charset="-120"/>
              </a:defRPr>
            </a:lvl7pPr>
            <a:lvl8pPr marL="3429000" indent="-228600" algn="r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FF92FB"/>
                </a:solidFill>
                <a:latin typeface="Arial" charset="0"/>
                <a:ea typeface="新細明體" charset="-120"/>
              </a:defRPr>
            </a:lvl8pPr>
            <a:lvl9pPr marL="3886200" indent="-228600" algn="r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FF92FB"/>
                </a:solidFill>
                <a:latin typeface="Arial" charset="0"/>
                <a:ea typeface="新細明體" charset="-120"/>
              </a:defRPr>
            </a:lvl9pPr>
          </a:lstStyle>
          <a:p>
            <a:fld id="{EE60439E-DB96-9145-B0CE-56921FEC4040}" type="slidenum">
              <a:rPr lang="en-US" altLang="zh-TW" sz="1000">
                <a:solidFill>
                  <a:schemeClr val="tx1"/>
                </a:solidFill>
                <a:latin typeface="Times New Roman" charset="0"/>
              </a:rPr>
              <a:pPr/>
              <a:t>22</a:t>
            </a:fld>
            <a:endParaRPr lang="en-US" altLang="zh-TW" sz="100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1126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  <p:sp>
        <p:nvSpPr>
          <p:cNvPr id="1126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zh-TW" altLang="zh-TW">
              <a:ea typeface="新細明體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9464316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defTabSz="762000">
              <a:defRPr kumimoji="1" sz="2400">
                <a:solidFill>
                  <a:srgbClr val="FF92FB"/>
                </a:solidFill>
                <a:latin typeface="Arial" charset="0"/>
                <a:ea typeface="新細明體" charset="-120"/>
              </a:defRPr>
            </a:lvl1pPr>
            <a:lvl2pPr marL="742950" indent="-285750" algn="r" defTabSz="762000">
              <a:defRPr kumimoji="1" sz="2400">
                <a:solidFill>
                  <a:srgbClr val="FF92FB"/>
                </a:solidFill>
                <a:latin typeface="Arial" charset="0"/>
                <a:ea typeface="新細明體" charset="-120"/>
              </a:defRPr>
            </a:lvl2pPr>
            <a:lvl3pPr marL="1143000" indent="-228600" algn="r" defTabSz="762000">
              <a:defRPr kumimoji="1" sz="2400">
                <a:solidFill>
                  <a:srgbClr val="FF92FB"/>
                </a:solidFill>
                <a:latin typeface="Arial" charset="0"/>
                <a:ea typeface="新細明體" charset="-120"/>
              </a:defRPr>
            </a:lvl3pPr>
            <a:lvl4pPr marL="1600200" indent="-228600" algn="r" defTabSz="762000">
              <a:defRPr kumimoji="1" sz="2400">
                <a:solidFill>
                  <a:srgbClr val="FF92FB"/>
                </a:solidFill>
                <a:latin typeface="Arial" charset="0"/>
                <a:ea typeface="新細明體" charset="-120"/>
              </a:defRPr>
            </a:lvl4pPr>
            <a:lvl5pPr marL="2057400" indent="-228600" algn="r" defTabSz="762000">
              <a:defRPr kumimoji="1" sz="2400">
                <a:solidFill>
                  <a:srgbClr val="FF92FB"/>
                </a:solidFill>
                <a:latin typeface="Arial" charset="0"/>
                <a:ea typeface="新細明體" charset="-120"/>
              </a:defRPr>
            </a:lvl5pPr>
            <a:lvl6pPr marL="2514600" indent="-228600" algn="r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FF92FB"/>
                </a:solidFill>
                <a:latin typeface="Arial" charset="0"/>
                <a:ea typeface="新細明體" charset="-120"/>
              </a:defRPr>
            </a:lvl6pPr>
            <a:lvl7pPr marL="2971800" indent="-228600" algn="r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FF92FB"/>
                </a:solidFill>
                <a:latin typeface="Arial" charset="0"/>
                <a:ea typeface="新細明體" charset="-120"/>
              </a:defRPr>
            </a:lvl7pPr>
            <a:lvl8pPr marL="3429000" indent="-228600" algn="r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FF92FB"/>
                </a:solidFill>
                <a:latin typeface="Arial" charset="0"/>
                <a:ea typeface="新細明體" charset="-120"/>
              </a:defRPr>
            </a:lvl8pPr>
            <a:lvl9pPr marL="3886200" indent="-228600" algn="r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FF92FB"/>
                </a:solidFill>
                <a:latin typeface="Arial" charset="0"/>
                <a:ea typeface="新細明體" charset="-120"/>
              </a:defRPr>
            </a:lvl9pPr>
          </a:lstStyle>
          <a:p>
            <a:fld id="{87D3B915-7517-4F48-8402-7F35CDF11253}" type="datetime1">
              <a:rPr lang="zh-TW" altLang="en-US" sz="1000">
                <a:solidFill>
                  <a:schemeClr val="tx1"/>
                </a:solidFill>
                <a:latin typeface="Times New Roman" charset="0"/>
              </a:rPr>
              <a:pPr/>
              <a:t>2020/11/3</a:t>
            </a:fld>
            <a:endParaRPr lang="en-US" altLang="zh-TW" sz="100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9219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defTabSz="762000">
              <a:defRPr kumimoji="1" sz="2400">
                <a:solidFill>
                  <a:srgbClr val="FF92FB"/>
                </a:solidFill>
                <a:latin typeface="Arial" charset="0"/>
                <a:ea typeface="新細明體" charset="-120"/>
              </a:defRPr>
            </a:lvl1pPr>
            <a:lvl2pPr marL="742950" indent="-285750" algn="r" defTabSz="762000">
              <a:defRPr kumimoji="1" sz="2400">
                <a:solidFill>
                  <a:srgbClr val="FF92FB"/>
                </a:solidFill>
                <a:latin typeface="Arial" charset="0"/>
                <a:ea typeface="新細明體" charset="-120"/>
              </a:defRPr>
            </a:lvl2pPr>
            <a:lvl3pPr marL="1143000" indent="-228600" algn="r" defTabSz="762000">
              <a:defRPr kumimoji="1" sz="2400">
                <a:solidFill>
                  <a:srgbClr val="FF92FB"/>
                </a:solidFill>
                <a:latin typeface="Arial" charset="0"/>
                <a:ea typeface="新細明體" charset="-120"/>
              </a:defRPr>
            </a:lvl3pPr>
            <a:lvl4pPr marL="1600200" indent="-228600" algn="r" defTabSz="762000">
              <a:defRPr kumimoji="1" sz="2400">
                <a:solidFill>
                  <a:srgbClr val="FF92FB"/>
                </a:solidFill>
                <a:latin typeface="Arial" charset="0"/>
                <a:ea typeface="新細明體" charset="-120"/>
              </a:defRPr>
            </a:lvl4pPr>
            <a:lvl5pPr marL="2057400" indent="-228600" algn="r" defTabSz="762000">
              <a:defRPr kumimoji="1" sz="2400">
                <a:solidFill>
                  <a:srgbClr val="FF92FB"/>
                </a:solidFill>
                <a:latin typeface="Arial" charset="0"/>
                <a:ea typeface="新細明體" charset="-120"/>
              </a:defRPr>
            </a:lvl5pPr>
            <a:lvl6pPr marL="2514600" indent="-228600" algn="r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FF92FB"/>
                </a:solidFill>
                <a:latin typeface="Arial" charset="0"/>
                <a:ea typeface="新細明體" charset="-120"/>
              </a:defRPr>
            </a:lvl6pPr>
            <a:lvl7pPr marL="2971800" indent="-228600" algn="r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FF92FB"/>
                </a:solidFill>
                <a:latin typeface="Arial" charset="0"/>
                <a:ea typeface="新細明體" charset="-120"/>
              </a:defRPr>
            </a:lvl7pPr>
            <a:lvl8pPr marL="3429000" indent="-228600" algn="r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FF92FB"/>
                </a:solidFill>
                <a:latin typeface="Arial" charset="0"/>
                <a:ea typeface="新細明體" charset="-120"/>
              </a:defRPr>
            </a:lvl8pPr>
            <a:lvl9pPr marL="3886200" indent="-228600" algn="r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FF92FB"/>
                </a:solidFill>
                <a:latin typeface="Arial" charset="0"/>
                <a:ea typeface="新細明體" charset="-120"/>
              </a:defRPr>
            </a:lvl9pPr>
          </a:lstStyle>
          <a:p>
            <a:fld id="{982763D2-55AB-EB48-AA8F-005C71E12293}" type="slidenum">
              <a:rPr lang="en-US" altLang="zh-TW" sz="1000">
                <a:solidFill>
                  <a:schemeClr val="tx1"/>
                </a:solidFill>
                <a:latin typeface="Times New Roman" charset="0"/>
              </a:rPr>
              <a:pPr/>
              <a:t>23</a:t>
            </a:fld>
            <a:endParaRPr lang="en-US" altLang="zh-TW" sz="100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922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  <p:sp>
        <p:nvSpPr>
          <p:cNvPr id="922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zh-TW" altLang="zh-TW">
              <a:ea typeface="新細明體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35460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defTabSz="762000">
              <a:defRPr kumimoji="1" sz="2400">
                <a:solidFill>
                  <a:srgbClr val="FF92FB"/>
                </a:solidFill>
                <a:latin typeface="Arial" charset="0"/>
                <a:ea typeface="新細明體" charset="-120"/>
              </a:defRPr>
            </a:lvl1pPr>
            <a:lvl2pPr marL="742950" indent="-285750" algn="r" defTabSz="762000">
              <a:defRPr kumimoji="1" sz="2400">
                <a:solidFill>
                  <a:srgbClr val="FF92FB"/>
                </a:solidFill>
                <a:latin typeface="Arial" charset="0"/>
                <a:ea typeface="新細明體" charset="-120"/>
              </a:defRPr>
            </a:lvl2pPr>
            <a:lvl3pPr marL="1143000" indent="-228600" algn="r" defTabSz="762000">
              <a:defRPr kumimoji="1" sz="2400">
                <a:solidFill>
                  <a:srgbClr val="FF92FB"/>
                </a:solidFill>
                <a:latin typeface="Arial" charset="0"/>
                <a:ea typeface="新細明體" charset="-120"/>
              </a:defRPr>
            </a:lvl3pPr>
            <a:lvl4pPr marL="1600200" indent="-228600" algn="r" defTabSz="762000">
              <a:defRPr kumimoji="1" sz="2400">
                <a:solidFill>
                  <a:srgbClr val="FF92FB"/>
                </a:solidFill>
                <a:latin typeface="Arial" charset="0"/>
                <a:ea typeface="新細明體" charset="-120"/>
              </a:defRPr>
            </a:lvl4pPr>
            <a:lvl5pPr marL="2057400" indent="-228600" algn="r" defTabSz="762000">
              <a:defRPr kumimoji="1" sz="2400">
                <a:solidFill>
                  <a:srgbClr val="FF92FB"/>
                </a:solidFill>
                <a:latin typeface="Arial" charset="0"/>
                <a:ea typeface="新細明體" charset="-120"/>
              </a:defRPr>
            </a:lvl5pPr>
            <a:lvl6pPr marL="2514600" indent="-228600" algn="r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FF92FB"/>
                </a:solidFill>
                <a:latin typeface="Arial" charset="0"/>
                <a:ea typeface="新細明體" charset="-120"/>
              </a:defRPr>
            </a:lvl6pPr>
            <a:lvl7pPr marL="2971800" indent="-228600" algn="r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FF92FB"/>
                </a:solidFill>
                <a:latin typeface="Arial" charset="0"/>
                <a:ea typeface="新細明體" charset="-120"/>
              </a:defRPr>
            </a:lvl7pPr>
            <a:lvl8pPr marL="3429000" indent="-228600" algn="r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FF92FB"/>
                </a:solidFill>
                <a:latin typeface="Arial" charset="0"/>
                <a:ea typeface="新細明體" charset="-120"/>
              </a:defRPr>
            </a:lvl8pPr>
            <a:lvl9pPr marL="3886200" indent="-228600" algn="r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FF92FB"/>
                </a:solidFill>
                <a:latin typeface="Arial" charset="0"/>
                <a:ea typeface="新細明體" charset="-120"/>
              </a:defRPr>
            </a:lvl9pPr>
          </a:lstStyle>
          <a:p>
            <a:fld id="{469E01EC-64E8-EC45-8002-37125AB4335C}" type="datetime1">
              <a:rPr lang="zh-TW" altLang="en-US" sz="1000">
                <a:solidFill>
                  <a:schemeClr val="tx1"/>
                </a:solidFill>
                <a:latin typeface="Times New Roman" charset="0"/>
              </a:rPr>
              <a:pPr/>
              <a:t>2020/11/3</a:t>
            </a:fld>
            <a:endParaRPr lang="en-US" altLang="zh-TW" sz="100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13315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defTabSz="762000">
              <a:defRPr kumimoji="1" sz="2400">
                <a:solidFill>
                  <a:srgbClr val="FF92FB"/>
                </a:solidFill>
                <a:latin typeface="Arial" charset="0"/>
                <a:ea typeface="新細明體" charset="-120"/>
              </a:defRPr>
            </a:lvl1pPr>
            <a:lvl2pPr marL="742950" indent="-285750" algn="r" defTabSz="762000">
              <a:defRPr kumimoji="1" sz="2400">
                <a:solidFill>
                  <a:srgbClr val="FF92FB"/>
                </a:solidFill>
                <a:latin typeface="Arial" charset="0"/>
                <a:ea typeface="新細明體" charset="-120"/>
              </a:defRPr>
            </a:lvl2pPr>
            <a:lvl3pPr marL="1143000" indent="-228600" algn="r" defTabSz="762000">
              <a:defRPr kumimoji="1" sz="2400">
                <a:solidFill>
                  <a:srgbClr val="FF92FB"/>
                </a:solidFill>
                <a:latin typeface="Arial" charset="0"/>
                <a:ea typeface="新細明體" charset="-120"/>
              </a:defRPr>
            </a:lvl3pPr>
            <a:lvl4pPr marL="1600200" indent="-228600" algn="r" defTabSz="762000">
              <a:defRPr kumimoji="1" sz="2400">
                <a:solidFill>
                  <a:srgbClr val="FF92FB"/>
                </a:solidFill>
                <a:latin typeface="Arial" charset="0"/>
                <a:ea typeface="新細明體" charset="-120"/>
              </a:defRPr>
            </a:lvl4pPr>
            <a:lvl5pPr marL="2057400" indent="-228600" algn="r" defTabSz="762000">
              <a:defRPr kumimoji="1" sz="2400">
                <a:solidFill>
                  <a:srgbClr val="FF92FB"/>
                </a:solidFill>
                <a:latin typeface="Arial" charset="0"/>
                <a:ea typeface="新細明體" charset="-120"/>
              </a:defRPr>
            </a:lvl5pPr>
            <a:lvl6pPr marL="2514600" indent="-228600" algn="r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FF92FB"/>
                </a:solidFill>
                <a:latin typeface="Arial" charset="0"/>
                <a:ea typeface="新細明體" charset="-120"/>
              </a:defRPr>
            </a:lvl6pPr>
            <a:lvl7pPr marL="2971800" indent="-228600" algn="r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FF92FB"/>
                </a:solidFill>
                <a:latin typeface="Arial" charset="0"/>
                <a:ea typeface="新細明體" charset="-120"/>
              </a:defRPr>
            </a:lvl7pPr>
            <a:lvl8pPr marL="3429000" indent="-228600" algn="r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FF92FB"/>
                </a:solidFill>
                <a:latin typeface="Arial" charset="0"/>
                <a:ea typeface="新細明體" charset="-120"/>
              </a:defRPr>
            </a:lvl8pPr>
            <a:lvl9pPr marL="3886200" indent="-228600" algn="r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FF92FB"/>
                </a:solidFill>
                <a:latin typeface="Arial" charset="0"/>
                <a:ea typeface="新細明體" charset="-120"/>
              </a:defRPr>
            </a:lvl9pPr>
          </a:lstStyle>
          <a:p>
            <a:fld id="{B387BA5F-DF98-6645-9CEE-FC1D860FED42}" type="slidenum">
              <a:rPr lang="en-US" altLang="zh-TW" sz="1000">
                <a:solidFill>
                  <a:schemeClr val="tx1"/>
                </a:solidFill>
                <a:latin typeface="Times New Roman" charset="0"/>
              </a:rPr>
              <a:pPr/>
              <a:t>24</a:t>
            </a:fld>
            <a:endParaRPr lang="en-US" altLang="zh-TW" sz="100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1331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  <p:sp>
        <p:nvSpPr>
          <p:cNvPr id="1331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zh-TW" altLang="zh-TW">
              <a:ea typeface="新細明體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8205486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defTabSz="762000">
              <a:defRPr kumimoji="1" sz="2400">
                <a:solidFill>
                  <a:srgbClr val="FF92FB"/>
                </a:solidFill>
                <a:latin typeface="Arial" charset="0"/>
                <a:ea typeface="新細明體" charset="-120"/>
              </a:defRPr>
            </a:lvl1pPr>
            <a:lvl2pPr marL="742950" indent="-285750" algn="r" defTabSz="762000">
              <a:defRPr kumimoji="1" sz="2400">
                <a:solidFill>
                  <a:srgbClr val="FF92FB"/>
                </a:solidFill>
                <a:latin typeface="Arial" charset="0"/>
                <a:ea typeface="新細明體" charset="-120"/>
              </a:defRPr>
            </a:lvl2pPr>
            <a:lvl3pPr marL="1143000" indent="-228600" algn="r" defTabSz="762000">
              <a:defRPr kumimoji="1" sz="2400">
                <a:solidFill>
                  <a:srgbClr val="FF92FB"/>
                </a:solidFill>
                <a:latin typeface="Arial" charset="0"/>
                <a:ea typeface="新細明體" charset="-120"/>
              </a:defRPr>
            </a:lvl3pPr>
            <a:lvl4pPr marL="1600200" indent="-228600" algn="r" defTabSz="762000">
              <a:defRPr kumimoji="1" sz="2400">
                <a:solidFill>
                  <a:srgbClr val="FF92FB"/>
                </a:solidFill>
                <a:latin typeface="Arial" charset="0"/>
                <a:ea typeface="新細明體" charset="-120"/>
              </a:defRPr>
            </a:lvl4pPr>
            <a:lvl5pPr marL="2057400" indent="-228600" algn="r" defTabSz="762000">
              <a:defRPr kumimoji="1" sz="2400">
                <a:solidFill>
                  <a:srgbClr val="FF92FB"/>
                </a:solidFill>
                <a:latin typeface="Arial" charset="0"/>
                <a:ea typeface="新細明體" charset="-120"/>
              </a:defRPr>
            </a:lvl5pPr>
            <a:lvl6pPr marL="2514600" indent="-228600" algn="r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FF92FB"/>
                </a:solidFill>
                <a:latin typeface="Arial" charset="0"/>
                <a:ea typeface="新細明體" charset="-120"/>
              </a:defRPr>
            </a:lvl6pPr>
            <a:lvl7pPr marL="2971800" indent="-228600" algn="r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FF92FB"/>
                </a:solidFill>
                <a:latin typeface="Arial" charset="0"/>
                <a:ea typeface="新細明體" charset="-120"/>
              </a:defRPr>
            </a:lvl7pPr>
            <a:lvl8pPr marL="3429000" indent="-228600" algn="r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FF92FB"/>
                </a:solidFill>
                <a:latin typeface="Arial" charset="0"/>
                <a:ea typeface="新細明體" charset="-120"/>
              </a:defRPr>
            </a:lvl8pPr>
            <a:lvl9pPr marL="3886200" indent="-228600" algn="r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FF92FB"/>
                </a:solidFill>
                <a:latin typeface="Arial" charset="0"/>
                <a:ea typeface="新細明體" charset="-120"/>
              </a:defRPr>
            </a:lvl9pPr>
          </a:lstStyle>
          <a:p>
            <a:fld id="{F59099AC-B4E9-8C4D-846B-EB8303AAA8B0}" type="datetime1">
              <a:rPr lang="zh-TW" altLang="en-US" sz="1000">
                <a:solidFill>
                  <a:schemeClr val="tx1"/>
                </a:solidFill>
                <a:latin typeface="Times New Roman" charset="0"/>
              </a:rPr>
              <a:pPr/>
              <a:t>2020/11/3</a:t>
            </a:fld>
            <a:endParaRPr lang="en-US" altLang="zh-TW" sz="100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15363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defTabSz="762000">
              <a:defRPr kumimoji="1" sz="2400">
                <a:solidFill>
                  <a:srgbClr val="FF92FB"/>
                </a:solidFill>
                <a:latin typeface="Arial" charset="0"/>
                <a:ea typeface="新細明體" charset="-120"/>
              </a:defRPr>
            </a:lvl1pPr>
            <a:lvl2pPr marL="742950" indent="-285750" algn="r" defTabSz="762000">
              <a:defRPr kumimoji="1" sz="2400">
                <a:solidFill>
                  <a:srgbClr val="FF92FB"/>
                </a:solidFill>
                <a:latin typeface="Arial" charset="0"/>
                <a:ea typeface="新細明體" charset="-120"/>
              </a:defRPr>
            </a:lvl2pPr>
            <a:lvl3pPr marL="1143000" indent="-228600" algn="r" defTabSz="762000">
              <a:defRPr kumimoji="1" sz="2400">
                <a:solidFill>
                  <a:srgbClr val="FF92FB"/>
                </a:solidFill>
                <a:latin typeface="Arial" charset="0"/>
                <a:ea typeface="新細明體" charset="-120"/>
              </a:defRPr>
            </a:lvl3pPr>
            <a:lvl4pPr marL="1600200" indent="-228600" algn="r" defTabSz="762000">
              <a:defRPr kumimoji="1" sz="2400">
                <a:solidFill>
                  <a:srgbClr val="FF92FB"/>
                </a:solidFill>
                <a:latin typeface="Arial" charset="0"/>
                <a:ea typeface="新細明體" charset="-120"/>
              </a:defRPr>
            </a:lvl4pPr>
            <a:lvl5pPr marL="2057400" indent="-228600" algn="r" defTabSz="762000">
              <a:defRPr kumimoji="1" sz="2400">
                <a:solidFill>
                  <a:srgbClr val="FF92FB"/>
                </a:solidFill>
                <a:latin typeface="Arial" charset="0"/>
                <a:ea typeface="新細明體" charset="-120"/>
              </a:defRPr>
            </a:lvl5pPr>
            <a:lvl6pPr marL="2514600" indent="-228600" algn="r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FF92FB"/>
                </a:solidFill>
                <a:latin typeface="Arial" charset="0"/>
                <a:ea typeface="新細明體" charset="-120"/>
              </a:defRPr>
            </a:lvl6pPr>
            <a:lvl7pPr marL="2971800" indent="-228600" algn="r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FF92FB"/>
                </a:solidFill>
                <a:latin typeface="Arial" charset="0"/>
                <a:ea typeface="新細明體" charset="-120"/>
              </a:defRPr>
            </a:lvl7pPr>
            <a:lvl8pPr marL="3429000" indent="-228600" algn="r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FF92FB"/>
                </a:solidFill>
                <a:latin typeface="Arial" charset="0"/>
                <a:ea typeface="新細明體" charset="-120"/>
              </a:defRPr>
            </a:lvl8pPr>
            <a:lvl9pPr marL="3886200" indent="-228600" algn="r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FF92FB"/>
                </a:solidFill>
                <a:latin typeface="Arial" charset="0"/>
                <a:ea typeface="新細明體" charset="-120"/>
              </a:defRPr>
            </a:lvl9pPr>
          </a:lstStyle>
          <a:p>
            <a:fld id="{36CEB194-55B3-524D-AA6D-1290703C40E3}" type="slidenum">
              <a:rPr lang="en-US" altLang="zh-TW" sz="1000">
                <a:solidFill>
                  <a:schemeClr val="tx1"/>
                </a:solidFill>
                <a:latin typeface="Times New Roman" charset="0"/>
              </a:rPr>
              <a:pPr/>
              <a:t>25</a:t>
            </a:fld>
            <a:endParaRPr lang="en-US" altLang="zh-TW" sz="100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1536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  <p:sp>
        <p:nvSpPr>
          <p:cNvPr id="1536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zh-TW" altLang="zh-TW">
              <a:ea typeface="新細明體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886569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defTabSz="762000">
              <a:defRPr kumimoji="1" sz="2400">
                <a:solidFill>
                  <a:srgbClr val="FF92FB"/>
                </a:solidFill>
                <a:latin typeface="Arial" charset="0"/>
                <a:ea typeface="新細明體" charset="-120"/>
              </a:defRPr>
            </a:lvl1pPr>
            <a:lvl2pPr marL="742950" indent="-285750" algn="r" defTabSz="762000">
              <a:defRPr kumimoji="1" sz="2400">
                <a:solidFill>
                  <a:srgbClr val="FF92FB"/>
                </a:solidFill>
                <a:latin typeface="Arial" charset="0"/>
                <a:ea typeface="新細明體" charset="-120"/>
              </a:defRPr>
            </a:lvl2pPr>
            <a:lvl3pPr marL="1143000" indent="-228600" algn="r" defTabSz="762000">
              <a:defRPr kumimoji="1" sz="2400">
                <a:solidFill>
                  <a:srgbClr val="FF92FB"/>
                </a:solidFill>
                <a:latin typeface="Arial" charset="0"/>
                <a:ea typeface="新細明體" charset="-120"/>
              </a:defRPr>
            </a:lvl3pPr>
            <a:lvl4pPr marL="1600200" indent="-228600" algn="r" defTabSz="762000">
              <a:defRPr kumimoji="1" sz="2400">
                <a:solidFill>
                  <a:srgbClr val="FF92FB"/>
                </a:solidFill>
                <a:latin typeface="Arial" charset="0"/>
                <a:ea typeface="新細明體" charset="-120"/>
              </a:defRPr>
            </a:lvl4pPr>
            <a:lvl5pPr marL="2057400" indent="-228600" algn="r" defTabSz="762000">
              <a:defRPr kumimoji="1" sz="2400">
                <a:solidFill>
                  <a:srgbClr val="FF92FB"/>
                </a:solidFill>
                <a:latin typeface="Arial" charset="0"/>
                <a:ea typeface="新細明體" charset="-120"/>
              </a:defRPr>
            </a:lvl5pPr>
            <a:lvl6pPr marL="2514600" indent="-228600" algn="r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FF92FB"/>
                </a:solidFill>
                <a:latin typeface="Arial" charset="0"/>
                <a:ea typeface="新細明體" charset="-120"/>
              </a:defRPr>
            </a:lvl6pPr>
            <a:lvl7pPr marL="2971800" indent="-228600" algn="r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FF92FB"/>
                </a:solidFill>
                <a:latin typeface="Arial" charset="0"/>
                <a:ea typeface="新細明體" charset="-120"/>
              </a:defRPr>
            </a:lvl7pPr>
            <a:lvl8pPr marL="3429000" indent="-228600" algn="r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FF92FB"/>
                </a:solidFill>
                <a:latin typeface="Arial" charset="0"/>
                <a:ea typeface="新細明體" charset="-120"/>
              </a:defRPr>
            </a:lvl8pPr>
            <a:lvl9pPr marL="3886200" indent="-228600" algn="r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FF92FB"/>
                </a:solidFill>
                <a:latin typeface="Arial" charset="0"/>
                <a:ea typeface="新細明體" charset="-120"/>
              </a:defRPr>
            </a:lvl9pPr>
          </a:lstStyle>
          <a:p>
            <a:fld id="{223FACD3-C49D-F348-8D8A-3E007424E8F3}" type="datetime1">
              <a:rPr lang="zh-TW" altLang="en-US" sz="1000">
                <a:solidFill>
                  <a:schemeClr val="tx1"/>
                </a:solidFill>
                <a:latin typeface="Times New Roman" charset="0"/>
              </a:rPr>
              <a:pPr/>
              <a:t>2020/11/3</a:t>
            </a:fld>
            <a:endParaRPr lang="en-US" altLang="zh-TW" sz="100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17411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defTabSz="762000">
              <a:defRPr kumimoji="1" sz="2400">
                <a:solidFill>
                  <a:srgbClr val="FF92FB"/>
                </a:solidFill>
                <a:latin typeface="Arial" charset="0"/>
                <a:ea typeface="新細明體" charset="-120"/>
              </a:defRPr>
            </a:lvl1pPr>
            <a:lvl2pPr marL="742950" indent="-285750" algn="r" defTabSz="762000">
              <a:defRPr kumimoji="1" sz="2400">
                <a:solidFill>
                  <a:srgbClr val="FF92FB"/>
                </a:solidFill>
                <a:latin typeface="Arial" charset="0"/>
                <a:ea typeface="新細明體" charset="-120"/>
              </a:defRPr>
            </a:lvl2pPr>
            <a:lvl3pPr marL="1143000" indent="-228600" algn="r" defTabSz="762000">
              <a:defRPr kumimoji="1" sz="2400">
                <a:solidFill>
                  <a:srgbClr val="FF92FB"/>
                </a:solidFill>
                <a:latin typeface="Arial" charset="0"/>
                <a:ea typeface="新細明體" charset="-120"/>
              </a:defRPr>
            </a:lvl3pPr>
            <a:lvl4pPr marL="1600200" indent="-228600" algn="r" defTabSz="762000">
              <a:defRPr kumimoji="1" sz="2400">
                <a:solidFill>
                  <a:srgbClr val="FF92FB"/>
                </a:solidFill>
                <a:latin typeface="Arial" charset="0"/>
                <a:ea typeface="新細明體" charset="-120"/>
              </a:defRPr>
            </a:lvl4pPr>
            <a:lvl5pPr marL="2057400" indent="-228600" algn="r" defTabSz="762000">
              <a:defRPr kumimoji="1" sz="2400">
                <a:solidFill>
                  <a:srgbClr val="FF92FB"/>
                </a:solidFill>
                <a:latin typeface="Arial" charset="0"/>
                <a:ea typeface="新細明體" charset="-120"/>
              </a:defRPr>
            </a:lvl5pPr>
            <a:lvl6pPr marL="2514600" indent="-228600" algn="r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FF92FB"/>
                </a:solidFill>
                <a:latin typeface="Arial" charset="0"/>
                <a:ea typeface="新細明體" charset="-120"/>
              </a:defRPr>
            </a:lvl6pPr>
            <a:lvl7pPr marL="2971800" indent="-228600" algn="r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FF92FB"/>
                </a:solidFill>
                <a:latin typeface="Arial" charset="0"/>
                <a:ea typeface="新細明體" charset="-120"/>
              </a:defRPr>
            </a:lvl7pPr>
            <a:lvl8pPr marL="3429000" indent="-228600" algn="r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FF92FB"/>
                </a:solidFill>
                <a:latin typeface="Arial" charset="0"/>
                <a:ea typeface="新細明體" charset="-120"/>
              </a:defRPr>
            </a:lvl8pPr>
            <a:lvl9pPr marL="3886200" indent="-228600" algn="r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FF92FB"/>
                </a:solidFill>
                <a:latin typeface="Arial" charset="0"/>
                <a:ea typeface="新細明體" charset="-120"/>
              </a:defRPr>
            </a:lvl9pPr>
          </a:lstStyle>
          <a:p>
            <a:fld id="{342EB435-53AC-CD47-AAA2-17A24526B409}" type="slidenum">
              <a:rPr lang="en-US" altLang="zh-TW" sz="1000">
                <a:solidFill>
                  <a:schemeClr val="tx1"/>
                </a:solidFill>
                <a:latin typeface="Times New Roman" charset="0"/>
              </a:rPr>
              <a:pPr/>
              <a:t>26</a:t>
            </a:fld>
            <a:endParaRPr lang="en-US" altLang="zh-TW" sz="100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1741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  <p:sp>
        <p:nvSpPr>
          <p:cNvPr id="1741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zh-TW" altLang="zh-TW">
              <a:ea typeface="新細明體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0359403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defTabSz="762000">
              <a:defRPr kumimoji="1" sz="2400">
                <a:solidFill>
                  <a:srgbClr val="FF92FB"/>
                </a:solidFill>
                <a:latin typeface="Arial" charset="0"/>
                <a:ea typeface="新細明體" charset="-120"/>
              </a:defRPr>
            </a:lvl1pPr>
            <a:lvl2pPr marL="742950" indent="-285750" algn="r" defTabSz="762000">
              <a:defRPr kumimoji="1" sz="2400">
                <a:solidFill>
                  <a:srgbClr val="FF92FB"/>
                </a:solidFill>
                <a:latin typeface="Arial" charset="0"/>
                <a:ea typeface="新細明體" charset="-120"/>
              </a:defRPr>
            </a:lvl2pPr>
            <a:lvl3pPr marL="1143000" indent="-228600" algn="r" defTabSz="762000">
              <a:defRPr kumimoji="1" sz="2400">
                <a:solidFill>
                  <a:srgbClr val="FF92FB"/>
                </a:solidFill>
                <a:latin typeface="Arial" charset="0"/>
                <a:ea typeface="新細明體" charset="-120"/>
              </a:defRPr>
            </a:lvl3pPr>
            <a:lvl4pPr marL="1600200" indent="-228600" algn="r" defTabSz="762000">
              <a:defRPr kumimoji="1" sz="2400">
                <a:solidFill>
                  <a:srgbClr val="FF92FB"/>
                </a:solidFill>
                <a:latin typeface="Arial" charset="0"/>
                <a:ea typeface="新細明體" charset="-120"/>
              </a:defRPr>
            </a:lvl4pPr>
            <a:lvl5pPr marL="2057400" indent="-228600" algn="r" defTabSz="762000">
              <a:defRPr kumimoji="1" sz="2400">
                <a:solidFill>
                  <a:srgbClr val="FF92FB"/>
                </a:solidFill>
                <a:latin typeface="Arial" charset="0"/>
                <a:ea typeface="新細明體" charset="-120"/>
              </a:defRPr>
            </a:lvl5pPr>
            <a:lvl6pPr marL="2514600" indent="-228600" algn="r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FF92FB"/>
                </a:solidFill>
                <a:latin typeface="Arial" charset="0"/>
                <a:ea typeface="新細明體" charset="-120"/>
              </a:defRPr>
            </a:lvl6pPr>
            <a:lvl7pPr marL="2971800" indent="-228600" algn="r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FF92FB"/>
                </a:solidFill>
                <a:latin typeface="Arial" charset="0"/>
                <a:ea typeface="新細明體" charset="-120"/>
              </a:defRPr>
            </a:lvl7pPr>
            <a:lvl8pPr marL="3429000" indent="-228600" algn="r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FF92FB"/>
                </a:solidFill>
                <a:latin typeface="Arial" charset="0"/>
                <a:ea typeface="新細明體" charset="-120"/>
              </a:defRPr>
            </a:lvl8pPr>
            <a:lvl9pPr marL="3886200" indent="-228600" algn="r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FF92FB"/>
                </a:solidFill>
                <a:latin typeface="Arial" charset="0"/>
                <a:ea typeface="新細明體" charset="-120"/>
              </a:defRPr>
            </a:lvl9pPr>
          </a:lstStyle>
          <a:p>
            <a:fld id="{1455719B-6C4F-3B44-8B78-CBC50A0C7337}" type="datetime1">
              <a:rPr lang="zh-TW" altLang="en-US" sz="1000">
                <a:solidFill>
                  <a:schemeClr val="tx1"/>
                </a:solidFill>
                <a:latin typeface="Times New Roman" charset="0"/>
              </a:rPr>
              <a:pPr/>
              <a:t>2020/11/3</a:t>
            </a:fld>
            <a:endParaRPr lang="en-US" altLang="zh-TW" sz="100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19459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defTabSz="762000">
              <a:defRPr kumimoji="1" sz="2400">
                <a:solidFill>
                  <a:srgbClr val="FF92FB"/>
                </a:solidFill>
                <a:latin typeface="Arial" charset="0"/>
                <a:ea typeface="新細明體" charset="-120"/>
              </a:defRPr>
            </a:lvl1pPr>
            <a:lvl2pPr marL="742950" indent="-285750" algn="r" defTabSz="762000">
              <a:defRPr kumimoji="1" sz="2400">
                <a:solidFill>
                  <a:srgbClr val="FF92FB"/>
                </a:solidFill>
                <a:latin typeface="Arial" charset="0"/>
                <a:ea typeface="新細明體" charset="-120"/>
              </a:defRPr>
            </a:lvl2pPr>
            <a:lvl3pPr marL="1143000" indent="-228600" algn="r" defTabSz="762000">
              <a:defRPr kumimoji="1" sz="2400">
                <a:solidFill>
                  <a:srgbClr val="FF92FB"/>
                </a:solidFill>
                <a:latin typeface="Arial" charset="0"/>
                <a:ea typeface="新細明體" charset="-120"/>
              </a:defRPr>
            </a:lvl3pPr>
            <a:lvl4pPr marL="1600200" indent="-228600" algn="r" defTabSz="762000">
              <a:defRPr kumimoji="1" sz="2400">
                <a:solidFill>
                  <a:srgbClr val="FF92FB"/>
                </a:solidFill>
                <a:latin typeface="Arial" charset="0"/>
                <a:ea typeface="新細明體" charset="-120"/>
              </a:defRPr>
            </a:lvl4pPr>
            <a:lvl5pPr marL="2057400" indent="-228600" algn="r" defTabSz="762000">
              <a:defRPr kumimoji="1" sz="2400">
                <a:solidFill>
                  <a:srgbClr val="FF92FB"/>
                </a:solidFill>
                <a:latin typeface="Arial" charset="0"/>
                <a:ea typeface="新細明體" charset="-120"/>
              </a:defRPr>
            </a:lvl5pPr>
            <a:lvl6pPr marL="2514600" indent="-228600" algn="r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FF92FB"/>
                </a:solidFill>
                <a:latin typeface="Arial" charset="0"/>
                <a:ea typeface="新細明體" charset="-120"/>
              </a:defRPr>
            </a:lvl6pPr>
            <a:lvl7pPr marL="2971800" indent="-228600" algn="r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FF92FB"/>
                </a:solidFill>
                <a:latin typeface="Arial" charset="0"/>
                <a:ea typeface="新細明體" charset="-120"/>
              </a:defRPr>
            </a:lvl7pPr>
            <a:lvl8pPr marL="3429000" indent="-228600" algn="r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FF92FB"/>
                </a:solidFill>
                <a:latin typeface="Arial" charset="0"/>
                <a:ea typeface="新細明體" charset="-120"/>
              </a:defRPr>
            </a:lvl8pPr>
            <a:lvl9pPr marL="3886200" indent="-228600" algn="r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FF92FB"/>
                </a:solidFill>
                <a:latin typeface="Arial" charset="0"/>
                <a:ea typeface="新細明體" charset="-120"/>
              </a:defRPr>
            </a:lvl9pPr>
          </a:lstStyle>
          <a:p>
            <a:fld id="{CAD82F9B-C9A9-1249-AB1F-5ACB3F791BD8}" type="slidenum">
              <a:rPr lang="en-US" altLang="zh-TW" sz="1000">
                <a:solidFill>
                  <a:schemeClr val="tx1"/>
                </a:solidFill>
                <a:latin typeface="Times New Roman" charset="0"/>
              </a:rPr>
              <a:pPr/>
              <a:t>27</a:t>
            </a:fld>
            <a:endParaRPr lang="en-US" altLang="zh-TW" sz="100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1946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  <p:sp>
        <p:nvSpPr>
          <p:cNvPr id="1946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zh-TW" altLang="zh-TW">
              <a:ea typeface="新細明體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8664893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defTabSz="762000">
              <a:defRPr kumimoji="1" sz="2400">
                <a:solidFill>
                  <a:srgbClr val="FF92FB"/>
                </a:solidFill>
                <a:latin typeface="Arial" charset="0"/>
                <a:ea typeface="新細明體" charset="-120"/>
              </a:defRPr>
            </a:lvl1pPr>
            <a:lvl2pPr marL="742950" indent="-285750" algn="r" defTabSz="762000">
              <a:defRPr kumimoji="1" sz="2400">
                <a:solidFill>
                  <a:srgbClr val="FF92FB"/>
                </a:solidFill>
                <a:latin typeface="Arial" charset="0"/>
                <a:ea typeface="新細明體" charset="-120"/>
              </a:defRPr>
            </a:lvl2pPr>
            <a:lvl3pPr marL="1143000" indent="-228600" algn="r" defTabSz="762000">
              <a:defRPr kumimoji="1" sz="2400">
                <a:solidFill>
                  <a:srgbClr val="FF92FB"/>
                </a:solidFill>
                <a:latin typeface="Arial" charset="0"/>
                <a:ea typeface="新細明體" charset="-120"/>
              </a:defRPr>
            </a:lvl3pPr>
            <a:lvl4pPr marL="1600200" indent="-228600" algn="r" defTabSz="762000">
              <a:defRPr kumimoji="1" sz="2400">
                <a:solidFill>
                  <a:srgbClr val="FF92FB"/>
                </a:solidFill>
                <a:latin typeface="Arial" charset="0"/>
                <a:ea typeface="新細明體" charset="-120"/>
              </a:defRPr>
            </a:lvl4pPr>
            <a:lvl5pPr marL="2057400" indent="-228600" algn="r" defTabSz="762000">
              <a:defRPr kumimoji="1" sz="2400">
                <a:solidFill>
                  <a:srgbClr val="FF92FB"/>
                </a:solidFill>
                <a:latin typeface="Arial" charset="0"/>
                <a:ea typeface="新細明體" charset="-120"/>
              </a:defRPr>
            </a:lvl5pPr>
            <a:lvl6pPr marL="2514600" indent="-228600" algn="r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FF92FB"/>
                </a:solidFill>
                <a:latin typeface="Arial" charset="0"/>
                <a:ea typeface="新細明體" charset="-120"/>
              </a:defRPr>
            </a:lvl6pPr>
            <a:lvl7pPr marL="2971800" indent="-228600" algn="r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FF92FB"/>
                </a:solidFill>
                <a:latin typeface="Arial" charset="0"/>
                <a:ea typeface="新細明體" charset="-120"/>
              </a:defRPr>
            </a:lvl7pPr>
            <a:lvl8pPr marL="3429000" indent="-228600" algn="r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FF92FB"/>
                </a:solidFill>
                <a:latin typeface="Arial" charset="0"/>
                <a:ea typeface="新細明體" charset="-120"/>
              </a:defRPr>
            </a:lvl8pPr>
            <a:lvl9pPr marL="3886200" indent="-228600" algn="r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FF92FB"/>
                </a:solidFill>
                <a:latin typeface="Arial" charset="0"/>
                <a:ea typeface="新細明體" charset="-120"/>
              </a:defRPr>
            </a:lvl9pPr>
          </a:lstStyle>
          <a:p>
            <a:fld id="{223FACD3-C49D-F348-8D8A-3E007424E8F3}" type="datetime1">
              <a:rPr lang="zh-TW" altLang="en-US" sz="1000">
                <a:solidFill>
                  <a:schemeClr val="tx1"/>
                </a:solidFill>
                <a:latin typeface="Times New Roman" charset="0"/>
              </a:rPr>
              <a:pPr/>
              <a:t>2020/11/3</a:t>
            </a:fld>
            <a:endParaRPr lang="en-US" altLang="zh-TW" sz="100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17411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defTabSz="762000">
              <a:defRPr kumimoji="1" sz="2400">
                <a:solidFill>
                  <a:srgbClr val="FF92FB"/>
                </a:solidFill>
                <a:latin typeface="Arial" charset="0"/>
                <a:ea typeface="新細明體" charset="-120"/>
              </a:defRPr>
            </a:lvl1pPr>
            <a:lvl2pPr marL="742950" indent="-285750" algn="r" defTabSz="762000">
              <a:defRPr kumimoji="1" sz="2400">
                <a:solidFill>
                  <a:srgbClr val="FF92FB"/>
                </a:solidFill>
                <a:latin typeface="Arial" charset="0"/>
                <a:ea typeface="新細明體" charset="-120"/>
              </a:defRPr>
            </a:lvl2pPr>
            <a:lvl3pPr marL="1143000" indent="-228600" algn="r" defTabSz="762000">
              <a:defRPr kumimoji="1" sz="2400">
                <a:solidFill>
                  <a:srgbClr val="FF92FB"/>
                </a:solidFill>
                <a:latin typeface="Arial" charset="0"/>
                <a:ea typeface="新細明體" charset="-120"/>
              </a:defRPr>
            </a:lvl3pPr>
            <a:lvl4pPr marL="1600200" indent="-228600" algn="r" defTabSz="762000">
              <a:defRPr kumimoji="1" sz="2400">
                <a:solidFill>
                  <a:srgbClr val="FF92FB"/>
                </a:solidFill>
                <a:latin typeface="Arial" charset="0"/>
                <a:ea typeface="新細明體" charset="-120"/>
              </a:defRPr>
            </a:lvl4pPr>
            <a:lvl5pPr marL="2057400" indent="-228600" algn="r" defTabSz="762000">
              <a:defRPr kumimoji="1" sz="2400">
                <a:solidFill>
                  <a:srgbClr val="FF92FB"/>
                </a:solidFill>
                <a:latin typeface="Arial" charset="0"/>
                <a:ea typeface="新細明體" charset="-120"/>
              </a:defRPr>
            </a:lvl5pPr>
            <a:lvl6pPr marL="2514600" indent="-228600" algn="r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FF92FB"/>
                </a:solidFill>
                <a:latin typeface="Arial" charset="0"/>
                <a:ea typeface="新細明體" charset="-120"/>
              </a:defRPr>
            </a:lvl6pPr>
            <a:lvl7pPr marL="2971800" indent="-228600" algn="r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FF92FB"/>
                </a:solidFill>
                <a:latin typeface="Arial" charset="0"/>
                <a:ea typeface="新細明體" charset="-120"/>
              </a:defRPr>
            </a:lvl7pPr>
            <a:lvl8pPr marL="3429000" indent="-228600" algn="r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FF92FB"/>
                </a:solidFill>
                <a:latin typeface="Arial" charset="0"/>
                <a:ea typeface="新細明體" charset="-120"/>
              </a:defRPr>
            </a:lvl8pPr>
            <a:lvl9pPr marL="3886200" indent="-228600" algn="r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FF92FB"/>
                </a:solidFill>
                <a:latin typeface="Arial" charset="0"/>
                <a:ea typeface="新細明體" charset="-120"/>
              </a:defRPr>
            </a:lvl9pPr>
          </a:lstStyle>
          <a:p>
            <a:fld id="{342EB435-53AC-CD47-AAA2-17A24526B409}" type="slidenum">
              <a:rPr lang="en-US" altLang="zh-TW" sz="1000">
                <a:solidFill>
                  <a:schemeClr val="tx1"/>
                </a:solidFill>
                <a:latin typeface="Times New Roman" charset="0"/>
              </a:rPr>
              <a:pPr/>
              <a:t>28</a:t>
            </a:fld>
            <a:endParaRPr lang="en-US" altLang="zh-TW" sz="100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1741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  <p:sp>
        <p:nvSpPr>
          <p:cNvPr id="1741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zh-TW" altLang="zh-TW">
              <a:ea typeface="新細明體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4008037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標題投影片">
    <p:bg>
      <p:bgPr>
        <a:gradFill>
          <a:gsLst>
            <a:gs pos="0">
              <a:schemeClr val="accent5">
                <a:lumMod val="75000"/>
              </a:schemeClr>
            </a:gs>
            <a:gs pos="100000">
              <a:schemeClr val="accent1">
                <a:lumMod val="50000"/>
              </a:schemeClr>
            </a:gs>
          </a:gsLst>
          <a:path path="shap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C28546A-D34C-B945-A6CB-40A39E2F63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>
                <a:solidFill>
                  <a:schemeClr val="bg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02EC1CC5-89BF-2A4F-94A0-65005E1830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TW" altLang="en-US"/>
              <a:t>按一下以編輯母片子標題樣式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EFCF7DF-C4D5-C143-BE83-1512DEF4AB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FF8FA-3424-4F49-8B38-895832CADF5C}" type="datetimeFigureOut">
              <a:rPr lang="en-US" smtClean="0"/>
              <a:t>11/3/20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DA72482-F973-A84D-8A97-575788A0BA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99F0712-2439-E341-980B-05EA400E2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0ACBC-888C-2241-A8FA-02DCDDF19F71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9DB0B007-63A2-0849-B1A5-F27F32B4C05F}"/>
              </a:ext>
            </a:extLst>
          </p:cNvPr>
          <p:cNvGrpSpPr>
            <a:grpSpLocks noChangeAspect="1"/>
          </p:cNvGrpSpPr>
          <p:nvPr/>
        </p:nvGrpSpPr>
        <p:grpSpPr>
          <a:xfrm>
            <a:off x="189953" y="6477986"/>
            <a:ext cx="8713893" cy="283374"/>
            <a:chOff x="189953" y="266412"/>
            <a:chExt cx="9253893" cy="300939"/>
          </a:xfrm>
        </p:grpSpPr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8CA0BC6D-1E6B-B44C-BFB5-55B0BFD35B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</a:blip>
            <a:stretch>
              <a:fillRect/>
            </a:stretch>
          </p:blipFill>
          <p:spPr>
            <a:xfrm>
              <a:off x="189953" y="266412"/>
              <a:ext cx="4557649" cy="300013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6C000012-0A3F-504C-9148-EB03A250722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</a:blip>
            <a:stretch>
              <a:fillRect/>
            </a:stretch>
          </p:blipFill>
          <p:spPr>
            <a:xfrm rot="10800000">
              <a:off x="4886197" y="267338"/>
              <a:ext cx="4557649" cy="30001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345239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AD10C59-72F8-CC41-A7E1-208E34266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B8F0DF2E-FAC8-9645-8E20-4AEFB9C7C1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8FDA8FF-6DF5-9A4C-B7E1-BB3F565A51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FF8FA-3424-4F49-8B38-895832CADF5C}" type="datetimeFigureOut">
              <a:rPr lang="en-US" smtClean="0"/>
              <a:t>11/3/20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1F05554-522D-7F4B-8D52-DE6C488C0F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DF49687-6383-5848-A385-64FC6A966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0ACBC-888C-2241-A8FA-02DCDDF19F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5456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00CF6F88-F079-FA42-B319-6FC67C086F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8724B613-2C07-1742-9181-596AB0E5CA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6E2F3DF-797D-4848-BADB-02D687E7EE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FF8FA-3424-4F49-8B38-895832CADF5C}" type="datetimeFigureOut">
              <a:rPr lang="en-US" smtClean="0"/>
              <a:t>11/3/20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D11951E-37A5-A54A-AC20-1635753090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A9DFBC2-0EF7-8241-AD98-DFCED14301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0ACBC-888C-2241-A8FA-02DCDDF19F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956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bg>
      <p:bgPr>
        <a:gradFill>
          <a:gsLst>
            <a:gs pos="0">
              <a:srgbClr val="6B412B"/>
            </a:gs>
            <a:gs pos="100000">
              <a:srgbClr val="412015"/>
            </a:gs>
          </a:gsLst>
          <a:path path="shap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86E3634-4C72-374B-A5C6-683B59FC07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>
            <a:normAutofit/>
          </a:bodyPr>
          <a:lstStyle>
            <a:lvl1pPr algn="ctr">
              <a:defRPr sz="4500">
                <a:solidFill>
                  <a:schemeClr val="bg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68277F37-4C65-3249-97B5-FE2425DCE5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D667ED1-1773-7641-AE58-74D047F276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324AC-2FDE-8443-BA4D-4CF6B5BD84CA}" type="datetimeFigureOut">
              <a:rPr lang="en-US" smtClean="0"/>
              <a:t>11/3/20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E3DDD0E-0F27-9B47-9E7D-5A80A4986F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876FA92-AC84-5C47-A292-157F7F87B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92F49-B75C-154F-9F7E-B1CE5C246B75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CCB0FD55-F9E6-E647-AC5E-7ACF4B51DD4C}"/>
              </a:ext>
            </a:extLst>
          </p:cNvPr>
          <p:cNvGrpSpPr>
            <a:grpSpLocks noChangeAspect="1"/>
          </p:cNvGrpSpPr>
          <p:nvPr/>
        </p:nvGrpSpPr>
        <p:grpSpPr>
          <a:xfrm>
            <a:off x="189953" y="6477986"/>
            <a:ext cx="8713893" cy="283374"/>
            <a:chOff x="189953" y="266412"/>
            <a:chExt cx="9253893" cy="300939"/>
          </a:xfrm>
        </p:grpSpPr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F4F1ED56-0265-644F-BF81-91860DD348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  <a:duotone>
                <a:prstClr val="black"/>
                <a:schemeClr val="accent2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189953" y="266412"/>
              <a:ext cx="4557649" cy="300013"/>
            </a:xfrm>
            <a:prstGeom prst="rect">
              <a:avLst/>
            </a:prstGeom>
          </p:spPr>
        </p:pic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C9CFEC80-E27B-3342-B224-EDC632C62AA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  <a:duotone>
                <a:prstClr val="black"/>
                <a:srgbClr val="D9C3A5">
                  <a:tint val="50000"/>
                  <a:satMod val="180000"/>
                </a:srgbClr>
              </a:duotone>
            </a:blip>
            <a:stretch>
              <a:fillRect/>
            </a:stretch>
          </p:blipFill>
          <p:spPr>
            <a:xfrm rot="10800000">
              <a:off x="4886197" y="267338"/>
              <a:ext cx="4557649" cy="30001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298856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7B769AE-E774-7944-A41D-5FCE140F3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6B412B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9077A72-A408-3E41-85B7-6986311C81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E0E30A6-E251-AA4D-85A6-E56F02CFA2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324AC-2FDE-8443-BA4D-4CF6B5BD84CA}" type="datetimeFigureOut">
              <a:rPr lang="en-US" smtClean="0"/>
              <a:t>11/3/20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955CB7A-B862-3044-A82A-7F04AA0BD9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2625391-12AF-5A49-8285-402F07411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92F49-B75C-154F-9F7E-B1CE5C246B75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77F56C80-BA1E-E343-895D-27CFF1053AFB}"/>
              </a:ext>
            </a:extLst>
          </p:cNvPr>
          <p:cNvGrpSpPr/>
          <p:nvPr/>
        </p:nvGrpSpPr>
        <p:grpSpPr>
          <a:xfrm>
            <a:off x="0" y="6463188"/>
            <a:ext cx="9144000" cy="434156"/>
            <a:chOff x="0" y="6463188"/>
            <a:chExt cx="9144000" cy="434156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B1FB24A0-C81E-C34D-8803-4E76760F9F54}"/>
                </a:ext>
              </a:extLst>
            </p:cNvPr>
            <p:cNvSpPr/>
            <p:nvPr/>
          </p:nvSpPr>
          <p:spPr>
            <a:xfrm>
              <a:off x="0" y="6463188"/>
              <a:ext cx="9144000" cy="434156"/>
            </a:xfrm>
            <a:prstGeom prst="rect">
              <a:avLst/>
            </a:prstGeom>
            <a:gradFill>
              <a:gsLst>
                <a:gs pos="0">
                  <a:schemeClr val="accent4">
                    <a:lumMod val="50000"/>
                  </a:schemeClr>
                </a:gs>
                <a:gs pos="49000">
                  <a:srgbClr val="613C16"/>
                </a:gs>
                <a:gs pos="100000">
                  <a:srgbClr val="6B412B"/>
                </a:gs>
              </a:gsLst>
            </a:gradFill>
            <a:ln>
              <a:noFill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rgbClr val="6B412B"/>
                </a:solidFill>
              </a:endParaRPr>
            </a:p>
          </p:txBody>
        </p:sp>
        <p:grpSp>
          <p:nvGrpSpPr>
            <p:cNvPr id="9" name="群組 8">
              <a:extLst>
                <a:ext uri="{FF2B5EF4-FFF2-40B4-BE49-F238E27FC236}">
                  <a16:creationId xmlns:a16="http://schemas.microsoft.com/office/drawing/2014/main" id="{97E0E2ED-A1EE-1E4D-9F9F-BA42AD32DB6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10440" y="6573636"/>
              <a:ext cx="6642213" cy="215999"/>
              <a:chOff x="189953" y="266412"/>
              <a:chExt cx="9253893" cy="300939"/>
            </a:xfrm>
          </p:grpSpPr>
          <p:pic>
            <p:nvPicPr>
              <p:cNvPr id="12" name="圖片 11">
                <a:extLst>
                  <a:ext uri="{FF2B5EF4-FFF2-40B4-BE49-F238E27FC236}">
                    <a16:creationId xmlns:a16="http://schemas.microsoft.com/office/drawing/2014/main" id="{CA66890D-8352-DC42-A1E0-582196A46F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31000"/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189953" y="266412"/>
                <a:ext cx="4557649" cy="300013"/>
              </a:xfrm>
              <a:prstGeom prst="rect">
                <a:avLst/>
              </a:prstGeom>
            </p:spPr>
          </p:pic>
          <p:pic>
            <p:nvPicPr>
              <p:cNvPr id="13" name="圖片 12">
                <a:extLst>
                  <a:ext uri="{FF2B5EF4-FFF2-40B4-BE49-F238E27FC236}">
                    <a16:creationId xmlns:a16="http://schemas.microsoft.com/office/drawing/2014/main" id="{22F00D29-3971-3C46-970F-E79E172B67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31000"/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 rot="10800000">
                <a:off x="4886197" y="267338"/>
                <a:ext cx="4557649" cy="300013"/>
              </a:xfrm>
              <a:prstGeom prst="rect">
                <a:avLst/>
              </a:prstGeom>
            </p:spPr>
          </p:pic>
        </p:grpSp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823803EB-DD52-4A4D-8568-BF60F4FA7F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  <a:duotone>
                <a:prstClr val="black"/>
                <a:schemeClr val="accent2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 rot="10800000">
              <a:off x="6419532" y="6609635"/>
              <a:ext cx="2724467" cy="179335"/>
            </a:xfrm>
            <a:prstGeom prst="rect">
              <a:avLst/>
            </a:prstGeom>
          </p:spPr>
        </p:pic>
        <p:cxnSp>
          <p:nvCxnSpPr>
            <p:cNvPr id="11" name="直線接點 10">
              <a:extLst>
                <a:ext uri="{FF2B5EF4-FFF2-40B4-BE49-F238E27FC236}">
                  <a16:creationId xmlns:a16="http://schemas.microsoft.com/office/drawing/2014/main" id="{5028DEBF-8B21-C440-8C03-F8DB6E033698}"/>
                </a:ext>
              </a:extLst>
            </p:cNvPr>
            <p:cNvCxnSpPr/>
            <p:nvPr/>
          </p:nvCxnSpPr>
          <p:spPr>
            <a:xfrm>
              <a:off x="0" y="6491102"/>
              <a:ext cx="9143999" cy="0"/>
            </a:xfrm>
            <a:prstGeom prst="line">
              <a:avLst/>
            </a:prstGeom>
            <a:ln w="1905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94BC6398-0185-3F47-B7FD-34DF8E87D885}"/>
              </a:ext>
            </a:extLst>
          </p:cNvPr>
          <p:cNvGrpSpPr/>
          <p:nvPr/>
        </p:nvGrpSpPr>
        <p:grpSpPr>
          <a:xfrm>
            <a:off x="-16597" y="-41872"/>
            <a:ext cx="9157950" cy="111655"/>
            <a:chOff x="-16597" y="-1"/>
            <a:chExt cx="9157950" cy="111655"/>
          </a:xfrm>
        </p:grpSpPr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29570BFB-7FB3-B244-B491-B431B83F2304}"/>
                </a:ext>
              </a:extLst>
            </p:cNvPr>
            <p:cNvSpPr/>
            <p:nvPr/>
          </p:nvSpPr>
          <p:spPr>
            <a:xfrm rot="10800000" flipV="1">
              <a:off x="5928220" y="39654"/>
              <a:ext cx="3213133" cy="72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100000">
                  <a:srgbClr val="FFFFFF">
                    <a:alpha val="0"/>
                  </a:srgbClr>
                </a:gs>
                <a:gs pos="50000">
                  <a:schemeClr val="accent2">
                    <a:lumMod val="75000"/>
                    <a:alpha val="36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48EC4FFC-6F9C-9D42-9DA2-A73C339A5ACA}"/>
                </a:ext>
              </a:extLst>
            </p:cNvPr>
            <p:cNvSpPr/>
            <p:nvPr/>
          </p:nvSpPr>
          <p:spPr>
            <a:xfrm flipV="1">
              <a:off x="-16597" y="-1"/>
              <a:ext cx="5079612" cy="111655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lumMod val="75000"/>
                  </a:schemeClr>
                </a:gs>
                <a:gs pos="100000">
                  <a:schemeClr val="bg1">
                    <a:lumMod val="85000"/>
                    <a:alpha val="0"/>
                  </a:schemeClr>
                </a:gs>
                <a:gs pos="75000">
                  <a:schemeClr val="accent4">
                    <a:lumMod val="40000"/>
                    <a:lumOff val="60000"/>
                    <a:alpha val="39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39451344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680CF3F-0642-A040-B4D9-11FF6221F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AF13593-31B0-AC4D-863C-F5FC72B12F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DF725E2-252E-494C-B7F6-7066452D48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324AC-2FDE-8443-BA4D-4CF6B5BD84CA}" type="datetimeFigureOut">
              <a:rPr lang="en-US" smtClean="0"/>
              <a:t>11/3/20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B11B803-35AD-C14B-8D77-C92C9C77F4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03F5B7A-49F6-7743-B6F8-5D140BE6C0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92F49-B75C-154F-9F7E-B1CE5C246B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4369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7D86F09-9618-234D-9EAB-7C3EC3838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8DC59BD-7D7C-D247-AD13-53F2E076D4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229C42D7-EB8C-9745-B784-B2A3B12CCD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F71A3B5-434F-044F-8022-B44886DA24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324AC-2FDE-8443-BA4D-4CF6B5BD84CA}" type="datetimeFigureOut">
              <a:rPr lang="en-US" smtClean="0"/>
              <a:t>11/3/20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B24BFB46-EA91-104D-9180-8DC0606A9A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89EA7F98-4CE0-DB44-8D19-72EC717681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92F49-B75C-154F-9F7E-B1CE5C246B75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4520D9B0-38FC-B240-B637-AFE274B5C59B}"/>
              </a:ext>
            </a:extLst>
          </p:cNvPr>
          <p:cNvGrpSpPr/>
          <p:nvPr/>
        </p:nvGrpSpPr>
        <p:grpSpPr>
          <a:xfrm>
            <a:off x="0" y="6463188"/>
            <a:ext cx="9144000" cy="434156"/>
            <a:chOff x="0" y="6463188"/>
            <a:chExt cx="9144000" cy="434156"/>
          </a:xfrm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F881B0B5-0FA1-304B-8B1F-D99F04A49BD3}"/>
                </a:ext>
              </a:extLst>
            </p:cNvPr>
            <p:cNvSpPr/>
            <p:nvPr/>
          </p:nvSpPr>
          <p:spPr>
            <a:xfrm>
              <a:off x="0" y="6463188"/>
              <a:ext cx="9144000" cy="434156"/>
            </a:xfrm>
            <a:prstGeom prst="rect">
              <a:avLst/>
            </a:prstGeom>
            <a:gradFill>
              <a:gsLst>
                <a:gs pos="0">
                  <a:schemeClr val="accent4">
                    <a:lumMod val="50000"/>
                  </a:schemeClr>
                </a:gs>
                <a:gs pos="49000">
                  <a:srgbClr val="613C16"/>
                </a:gs>
                <a:gs pos="100000">
                  <a:srgbClr val="6B412B"/>
                </a:gs>
              </a:gsLst>
            </a:gradFill>
            <a:ln>
              <a:noFill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rgbClr val="6B412B"/>
                </a:solidFill>
              </a:endParaRPr>
            </a:p>
          </p:txBody>
        </p:sp>
        <p:grpSp>
          <p:nvGrpSpPr>
            <p:cNvPr id="10" name="群組 9">
              <a:extLst>
                <a:ext uri="{FF2B5EF4-FFF2-40B4-BE49-F238E27FC236}">
                  <a16:creationId xmlns:a16="http://schemas.microsoft.com/office/drawing/2014/main" id="{EE3B247B-AFA7-C149-8473-F1A5453D4CC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10440" y="6573636"/>
              <a:ext cx="6642213" cy="215999"/>
              <a:chOff x="189953" y="266412"/>
              <a:chExt cx="9253893" cy="300939"/>
            </a:xfrm>
          </p:grpSpPr>
          <p:pic>
            <p:nvPicPr>
              <p:cNvPr id="13" name="圖片 12">
                <a:extLst>
                  <a:ext uri="{FF2B5EF4-FFF2-40B4-BE49-F238E27FC236}">
                    <a16:creationId xmlns:a16="http://schemas.microsoft.com/office/drawing/2014/main" id="{01876A7B-0DC7-494B-89DA-444B4967B4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31000"/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189953" y="266412"/>
                <a:ext cx="4557649" cy="300013"/>
              </a:xfrm>
              <a:prstGeom prst="rect">
                <a:avLst/>
              </a:prstGeom>
            </p:spPr>
          </p:pic>
          <p:pic>
            <p:nvPicPr>
              <p:cNvPr id="14" name="圖片 13">
                <a:extLst>
                  <a:ext uri="{FF2B5EF4-FFF2-40B4-BE49-F238E27FC236}">
                    <a16:creationId xmlns:a16="http://schemas.microsoft.com/office/drawing/2014/main" id="{2EFFFE20-F40B-A04D-90AD-921075C0C2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31000"/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 rot="10800000">
                <a:off x="4886197" y="267338"/>
                <a:ext cx="4557649" cy="300013"/>
              </a:xfrm>
              <a:prstGeom prst="rect">
                <a:avLst/>
              </a:prstGeom>
            </p:spPr>
          </p:pic>
        </p:grpSp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BA69FF04-861A-CA4E-96BB-8A10349B611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  <a:duotone>
                <a:prstClr val="black"/>
                <a:schemeClr val="accent2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 rot="10800000">
              <a:off x="6419532" y="6609635"/>
              <a:ext cx="2724467" cy="179335"/>
            </a:xfrm>
            <a:prstGeom prst="rect">
              <a:avLst/>
            </a:prstGeom>
          </p:spPr>
        </p:pic>
        <p:cxnSp>
          <p:nvCxnSpPr>
            <p:cNvPr id="12" name="直線接點 11">
              <a:extLst>
                <a:ext uri="{FF2B5EF4-FFF2-40B4-BE49-F238E27FC236}">
                  <a16:creationId xmlns:a16="http://schemas.microsoft.com/office/drawing/2014/main" id="{ADAEE25A-1784-364F-9571-D5A81F0A3230}"/>
                </a:ext>
              </a:extLst>
            </p:cNvPr>
            <p:cNvCxnSpPr/>
            <p:nvPr/>
          </p:nvCxnSpPr>
          <p:spPr>
            <a:xfrm>
              <a:off x="0" y="6491102"/>
              <a:ext cx="9143999" cy="0"/>
            </a:xfrm>
            <a:prstGeom prst="line">
              <a:avLst/>
            </a:prstGeom>
            <a:ln w="1905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50FFE439-3613-CC42-91BA-08715007D18B}"/>
              </a:ext>
            </a:extLst>
          </p:cNvPr>
          <p:cNvGrpSpPr/>
          <p:nvPr/>
        </p:nvGrpSpPr>
        <p:grpSpPr>
          <a:xfrm>
            <a:off x="-16597" y="-41872"/>
            <a:ext cx="9157950" cy="111655"/>
            <a:chOff x="-16597" y="-1"/>
            <a:chExt cx="9157950" cy="111655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0D9EA4A6-F8A9-FF4E-B814-05F8CD0D163B}"/>
                </a:ext>
              </a:extLst>
            </p:cNvPr>
            <p:cNvSpPr/>
            <p:nvPr/>
          </p:nvSpPr>
          <p:spPr>
            <a:xfrm rot="10800000" flipV="1">
              <a:off x="5928220" y="39654"/>
              <a:ext cx="3213133" cy="72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100000">
                  <a:srgbClr val="FFFFFF">
                    <a:alpha val="0"/>
                  </a:srgbClr>
                </a:gs>
                <a:gs pos="50000">
                  <a:schemeClr val="accent2">
                    <a:lumMod val="75000"/>
                    <a:alpha val="36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F32CF897-3491-6F40-B2AC-F48C7D0ED01D}"/>
                </a:ext>
              </a:extLst>
            </p:cNvPr>
            <p:cNvSpPr/>
            <p:nvPr/>
          </p:nvSpPr>
          <p:spPr>
            <a:xfrm flipV="1">
              <a:off x="-16597" y="-1"/>
              <a:ext cx="5079612" cy="111655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lumMod val="75000"/>
                  </a:schemeClr>
                </a:gs>
                <a:gs pos="100000">
                  <a:schemeClr val="bg1">
                    <a:lumMod val="85000"/>
                    <a:alpha val="0"/>
                  </a:schemeClr>
                </a:gs>
                <a:gs pos="75000">
                  <a:schemeClr val="accent4">
                    <a:lumMod val="40000"/>
                    <a:lumOff val="60000"/>
                    <a:alpha val="39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4934091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980108F-A74B-3C41-ABDC-B14DE0129B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BF805C1-AD92-3B4D-AF74-111D87CB3E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4CFBD66D-5535-B644-96EC-5534AF34EC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D346FB96-F7A6-5844-AB31-2ABEDBD3B4C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082754EB-F649-0A48-BD17-EDA1DE1E8C1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F11AB6BB-93E5-A942-8FA1-AD094C968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324AC-2FDE-8443-BA4D-4CF6B5BD84CA}" type="datetimeFigureOut">
              <a:rPr lang="en-US" smtClean="0"/>
              <a:t>11/3/20</a:t>
            </a:fld>
            <a:endParaRPr 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63B0EBDF-4C19-F245-9CBC-7A39C7E0B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6F55562F-85D8-7D41-9B26-5CB834FA2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92F49-B75C-154F-9F7E-B1CE5C246B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4897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2FD3654-7900-464D-9957-81DE6821E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923D3FD2-9972-D84C-B02B-1046B75E59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324AC-2FDE-8443-BA4D-4CF6B5BD84CA}" type="datetimeFigureOut">
              <a:rPr lang="en-US" smtClean="0"/>
              <a:t>11/3/20</a:t>
            </a:fld>
            <a:endParaRPr 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3A37600F-DC78-1E48-8BAF-EF27EDDA13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49A3D05-B83D-A444-8A35-AEA03E985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92F49-B75C-154F-9F7E-B1CE5C246B75}" type="slidenum">
              <a:rPr lang="en-US" smtClean="0"/>
              <a:t>‹#›</a:t>
            </a:fld>
            <a:endParaRPr lang="en-US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5362E444-CA08-9249-BB19-940B968ED73E}"/>
              </a:ext>
            </a:extLst>
          </p:cNvPr>
          <p:cNvGrpSpPr/>
          <p:nvPr/>
        </p:nvGrpSpPr>
        <p:grpSpPr>
          <a:xfrm>
            <a:off x="0" y="6463188"/>
            <a:ext cx="9144000" cy="434156"/>
            <a:chOff x="0" y="6463188"/>
            <a:chExt cx="9144000" cy="434156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9F6728DC-D706-8344-A6A0-40D48DBFD79C}"/>
                </a:ext>
              </a:extLst>
            </p:cNvPr>
            <p:cNvSpPr/>
            <p:nvPr/>
          </p:nvSpPr>
          <p:spPr>
            <a:xfrm>
              <a:off x="0" y="6463188"/>
              <a:ext cx="9144000" cy="434156"/>
            </a:xfrm>
            <a:prstGeom prst="rect">
              <a:avLst/>
            </a:prstGeom>
            <a:gradFill>
              <a:gsLst>
                <a:gs pos="0">
                  <a:schemeClr val="accent4">
                    <a:lumMod val="50000"/>
                  </a:schemeClr>
                </a:gs>
                <a:gs pos="49000">
                  <a:srgbClr val="613C16"/>
                </a:gs>
                <a:gs pos="100000">
                  <a:srgbClr val="6B412B"/>
                </a:gs>
              </a:gsLst>
            </a:gradFill>
            <a:ln>
              <a:noFill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rgbClr val="6B412B"/>
                </a:solidFill>
              </a:endParaRPr>
            </a:p>
          </p:txBody>
        </p:sp>
        <p:grpSp>
          <p:nvGrpSpPr>
            <p:cNvPr id="8" name="群組 7">
              <a:extLst>
                <a:ext uri="{FF2B5EF4-FFF2-40B4-BE49-F238E27FC236}">
                  <a16:creationId xmlns:a16="http://schemas.microsoft.com/office/drawing/2014/main" id="{4BFA3D3C-4FB8-8B4A-AEB3-C2EAB578625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10440" y="6573636"/>
              <a:ext cx="6642213" cy="215999"/>
              <a:chOff x="189953" y="266412"/>
              <a:chExt cx="9253893" cy="300939"/>
            </a:xfrm>
          </p:grpSpPr>
          <p:pic>
            <p:nvPicPr>
              <p:cNvPr id="11" name="圖片 10">
                <a:extLst>
                  <a:ext uri="{FF2B5EF4-FFF2-40B4-BE49-F238E27FC236}">
                    <a16:creationId xmlns:a16="http://schemas.microsoft.com/office/drawing/2014/main" id="{6E958394-74E3-C643-ADC7-06128AD18A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31000"/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189953" y="266412"/>
                <a:ext cx="4557649" cy="300013"/>
              </a:xfrm>
              <a:prstGeom prst="rect">
                <a:avLst/>
              </a:prstGeom>
            </p:spPr>
          </p:pic>
          <p:pic>
            <p:nvPicPr>
              <p:cNvPr id="12" name="圖片 11">
                <a:extLst>
                  <a:ext uri="{FF2B5EF4-FFF2-40B4-BE49-F238E27FC236}">
                    <a16:creationId xmlns:a16="http://schemas.microsoft.com/office/drawing/2014/main" id="{12D14435-4D1E-9D46-8523-66E6DE039D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31000"/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 rot="10800000">
                <a:off x="4886197" y="267338"/>
                <a:ext cx="4557649" cy="300013"/>
              </a:xfrm>
              <a:prstGeom prst="rect">
                <a:avLst/>
              </a:prstGeom>
            </p:spPr>
          </p:pic>
        </p:grp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5D4E5252-E352-2A46-8E3F-AB22FF61082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  <a:duotone>
                <a:prstClr val="black"/>
                <a:schemeClr val="accent2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 rot="10800000">
              <a:off x="6419532" y="6609635"/>
              <a:ext cx="2724467" cy="179335"/>
            </a:xfrm>
            <a:prstGeom prst="rect">
              <a:avLst/>
            </a:prstGeom>
          </p:spPr>
        </p:pic>
        <p:cxnSp>
          <p:nvCxnSpPr>
            <p:cNvPr id="10" name="直線接點 9">
              <a:extLst>
                <a:ext uri="{FF2B5EF4-FFF2-40B4-BE49-F238E27FC236}">
                  <a16:creationId xmlns:a16="http://schemas.microsoft.com/office/drawing/2014/main" id="{CA79FA4A-17EC-1A49-95E2-736122AEFC68}"/>
                </a:ext>
              </a:extLst>
            </p:cNvPr>
            <p:cNvCxnSpPr/>
            <p:nvPr/>
          </p:nvCxnSpPr>
          <p:spPr>
            <a:xfrm>
              <a:off x="0" y="6491102"/>
              <a:ext cx="9143999" cy="0"/>
            </a:xfrm>
            <a:prstGeom prst="line">
              <a:avLst/>
            </a:prstGeom>
            <a:ln w="1905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BB775428-9B56-6D4C-8562-26D2095F35A7}"/>
              </a:ext>
            </a:extLst>
          </p:cNvPr>
          <p:cNvGrpSpPr/>
          <p:nvPr/>
        </p:nvGrpSpPr>
        <p:grpSpPr>
          <a:xfrm>
            <a:off x="-16597" y="-41872"/>
            <a:ext cx="9157950" cy="111655"/>
            <a:chOff x="-16597" y="-1"/>
            <a:chExt cx="9157950" cy="111655"/>
          </a:xfrm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7A461000-0A61-5241-BD21-00CD8DB7F9C2}"/>
                </a:ext>
              </a:extLst>
            </p:cNvPr>
            <p:cNvSpPr/>
            <p:nvPr/>
          </p:nvSpPr>
          <p:spPr>
            <a:xfrm rot="10800000" flipV="1">
              <a:off x="5928220" y="39654"/>
              <a:ext cx="3213133" cy="72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100000">
                  <a:srgbClr val="FFFFFF">
                    <a:alpha val="0"/>
                  </a:srgbClr>
                </a:gs>
                <a:gs pos="50000">
                  <a:schemeClr val="accent2">
                    <a:lumMod val="75000"/>
                    <a:alpha val="36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083FEBF5-26EA-304C-92B2-741013344D54}"/>
                </a:ext>
              </a:extLst>
            </p:cNvPr>
            <p:cNvSpPr/>
            <p:nvPr/>
          </p:nvSpPr>
          <p:spPr>
            <a:xfrm flipV="1">
              <a:off x="-16597" y="-1"/>
              <a:ext cx="5079612" cy="111655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lumMod val="75000"/>
                  </a:schemeClr>
                </a:gs>
                <a:gs pos="100000">
                  <a:schemeClr val="bg1">
                    <a:lumMod val="85000"/>
                    <a:alpha val="0"/>
                  </a:schemeClr>
                </a:gs>
                <a:gs pos="75000">
                  <a:schemeClr val="accent4">
                    <a:lumMod val="40000"/>
                    <a:lumOff val="60000"/>
                    <a:alpha val="39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5134839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E196F94C-3880-974C-A70F-2C3F48CA59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324AC-2FDE-8443-BA4D-4CF6B5BD84CA}" type="datetimeFigureOut">
              <a:rPr lang="en-US" smtClean="0"/>
              <a:t>11/3/20</a:t>
            </a:fld>
            <a:endParaRPr 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58276F16-07A1-DC4D-8C80-1944BA5091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D44B5DA-A18E-AC43-816B-936B2A5EAD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92F49-B75C-154F-9F7E-B1CE5C246B75}" type="slidenum">
              <a:rPr lang="en-US" smtClean="0"/>
              <a:t>‹#›</a:t>
            </a:fld>
            <a:endParaRPr lang="en-US"/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DCF0F7B8-33E6-AB4F-B177-1E7429A022F9}"/>
              </a:ext>
            </a:extLst>
          </p:cNvPr>
          <p:cNvGrpSpPr/>
          <p:nvPr/>
        </p:nvGrpSpPr>
        <p:grpSpPr>
          <a:xfrm>
            <a:off x="0" y="6463188"/>
            <a:ext cx="9144000" cy="434156"/>
            <a:chOff x="0" y="6463188"/>
            <a:chExt cx="9144000" cy="434156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1CDD0DF0-726F-AA47-AFE0-9078F45F5D3B}"/>
                </a:ext>
              </a:extLst>
            </p:cNvPr>
            <p:cNvSpPr/>
            <p:nvPr/>
          </p:nvSpPr>
          <p:spPr>
            <a:xfrm>
              <a:off x="0" y="6463188"/>
              <a:ext cx="9144000" cy="434156"/>
            </a:xfrm>
            <a:prstGeom prst="rect">
              <a:avLst/>
            </a:prstGeom>
            <a:gradFill>
              <a:gsLst>
                <a:gs pos="0">
                  <a:schemeClr val="accent4">
                    <a:lumMod val="50000"/>
                  </a:schemeClr>
                </a:gs>
                <a:gs pos="49000">
                  <a:srgbClr val="613C16"/>
                </a:gs>
                <a:gs pos="100000">
                  <a:srgbClr val="6B412B"/>
                </a:gs>
              </a:gsLst>
            </a:gradFill>
            <a:ln>
              <a:noFill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rgbClr val="6B412B"/>
                </a:solidFill>
              </a:endParaRPr>
            </a:p>
          </p:txBody>
        </p:sp>
        <p:grpSp>
          <p:nvGrpSpPr>
            <p:cNvPr id="7" name="群組 6">
              <a:extLst>
                <a:ext uri="{FF2B5EF4-FFF2-40B4-BE49-F238E27FC236}">
                  <a16:creationId xmlns:a16="http://schemas.microsoft.com/office/drawing/2014/main" id="{3623DF7F-16DB-DF44-A6FC-DB041864CC8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10440" y="6573636"/>
              <a:ext cx="6642213" cy="215999"/>
              <a:chOff x="189953" y="266412"/>
              <a:chExt cx="9253893" cy="300939"/>
            </a:xfrm>
          </p:grpSpPr>
          <p:pic>
            <p:nvPicPr>
              <p:cNvPr id="10" name="圖片 9">
                <a:extLst>
                  <a:ext uri="{FF2B5EF4-FFF2-40B4-BE49-F238E27FC236}">
                    <a16:creationId xmlns:a16="http://schemas.microsoft.com/office/drawing/2014/main" id="{24286873-E1F7-E149-A871-B2BD0706C9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31000"/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189953" y="266412"/>
                <a:ext cx="4557649" cy="300013"/>
              </a:xfrm>
              <a:prstGeom prst="rect">
                <a:avLst/>
              </a:prstGeom>
            </p:spPr>
          </p:pic>
          <p:pic>
            <p:nvPicPr>
              <p:cNvPr id="11" name="圖片 10">
                <a:extLst>
                  <a:ext uri="{FF2B5EF4-FFF2-40B4-BE49-F238E27FC236}">
                    <a16:creationId xmlns:a16="http://schemas.microsoft.com/office/drawing/2014/main" id="{06F028E5-3AC5-F047-8020-A4BF735A12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31000"/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 rot="10800000">
                <a:off x="4886197" y="267338"/>
                <a:ext cx="4557649" cy="300013"/>
              </a:xfrm>
              <a:prstGeom prst="rect">
                <a:avLst/>
              </a:prstGeom>
            </p:spPr>
          </p:pic>
        </p:grpSp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BD4C323B-0CA9-D644-B33B-EDB6690C159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  <a:duotone>
                <a:prstClr val="black"/>
                <a:schemeClr val="accent2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 rot="10800000">
              <a:off x="6419532" y="6609635"/>
              <a:ext cx="2724467" cy="179335"/>
            </a:xfrm>
            <a:prstGeom prst="rect">
              <a:avLst/>
            </a:prstGeom>
          </p:spPr>
        </p:pic>
        <p:cxnSp>
          <p:nvCxnSpPr>
            <p:cNvPr id="9" name="直線接點 8">
              <a:extLst>
                <a:ext uri="{FF2B5EF4-FFF2-40B4-BE49-F238E27FC236}">
                  <a16:creationId xmlns:a16="http://schemas.microsoft.com/office/drawing/2014/main" id="{E5C942C5-892A-DA49-8A51-42B85383E443}"/>
                </a:ext>
              </a:extLst>
            </p:cNvPr>
            <p:cNvCxnSpPr/>
            <p:nvPr/>
          </p:nvCxnSpPr>
          <p:spPr>
            <a:xfrm>
              <a:off x="0" y="6491102"/>
              <a:ext cx="9143999" cy="0"/>
            </a:xfrm>
            <a:prstGeom prst="line">
              <a:avLst/>
            </a:prstGeom>
            <a:ln w="1905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CF9A52B6-C7EC-7D4E-8E9B-2192FC40EE20}"/>
              </a:ext>
            </a:extLst>
          </p:cNvPr>
          <p:cNvGrpSpPr/>
          <p:nvPr/>
        </p:nvGrpSpPr>
        <p:grpSpPr>
          <a:xfrm>
            <a:off x="-16597" y="-41872"/>
            <a:ext cx="9157950" cy="111655"/>
            <a:chOff x="-16597" y="-1"/>
            <a:chExt cx="9157950" cy="111655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1F71359E-CC2D-7448-A800-B699B48AC7FA}"/>
                </a:ext>
              </a:extLst>
            </p:cNvPr>
            <p:cNvSpPr/>
            <p:nvPr/>
          </p:nvSpPr>
          <p:spPr>
            <a:xfrm rot="10800000" flipV="1">
              <a:off x="5928220" y="39654"/>
              <a:ext cx="3213133" cy="72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100000">
                  <a:srgbClr val="FFFFFF">
                    <a:alpha val="0"/>
                  </a:srgbClr>
                </a:gs>
                <a:gs pos="50000">
                  <a:schemeClr val="accent2">
                    <a:lumMod val="75000"/>
                    <a:alpha val="36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C6B050D5-A468-9645-AD8F-38E64F3EB374}"/>
                </a:ext>
              </a:extLst>
            </p:cNvPr>
            <p:cNvSpPr/>
            <p:nvPr/>
          </p:nvSpPr>
          <p:spPr>
            <a:xfrm flipV="1">
              <a:off x="-16597" y="-1"/>
              <a:ext cx="5079612" cy="111655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lumMod val="75000"/>
                  </a:schemeClr>
                </a:gs>
                <a:gs pos="100000">
                  <a:schemeClr val="bg1">
                    <a:lumMod val="85000"/>
                    <a:alpha val="0"/>
                  </a:schemeClr>
                </a:gs>
                <a:gs pos="75000">
                  <a:schemeClr val="accent4">
                    <a:lumMod val="40000"/>
                    <a:lumOff val="60000"/>
                    <a:alpha val="39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36174963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E04AE33-6527-7E40-B227-C195A0CC92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4B70734-F578-2840-B8E6-0BB324C59A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0AA2FBC7-4890-1741-B49F-BF9166D8D7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971D3489-1821-CE4C-A207-A90F2500B3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324AC-2FDE-8443-BA4D-4CF6B5BD84CA}" type="datetimeFigureOut">
              <a:rPr lang="en-US" smtClean="0"/>
              <a:t>11/3/20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065B692D-DE5E-F44F-BB13-7E1DD36A42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4914005C-AD1B-2043-922A-F40C57B2DF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92F49-B75C-154F-9F7E-B1CE5C246B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4545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探索數位世界投影片設計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C438F44-9CB6-D644-B25E-FF7FE7363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B595ED1-ACCB-A54F-B58F-8A3C07279C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FE81637-9AC9-1B4A-A015-D15E6689F7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FF8FA-3424-4F49-8B38-895832CADF5C}" type="datetimeFigureOut">
              <a:rPr lang="en-US" smtClean="0"/>
              <a:t>11/3/20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27C8C5E-9058-2948-9C7B-BF888B3ED7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E4F11C8-9301-7842-B55A-82B3F1F97D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0ACBC-888C-2241-A8FA-02DCDDF19F71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7401AD29-6E7D-C941-8C8B-2CAB5634F814}"/>
              </a:ext>
            </a:extLst>
          </p:cNvPr>
          <p:cNvGrpSpPr/>
          <p:nvPr/>
        </p:nvGrpSpPr>
        <p:grpSpPr>
          <a:xfrm>
            <a:off x="0" y="6423844"/>
            <a:ext cx="9144000" cy="434156"/>
            <a:chOff x="0" y="6463188"/>
            <a:chExt cx="9144000" cy="434156"/>
          </a:xfrm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3C91358C-63AE-194B-A17E-C155ED3A8B26}"/>
                </a:ext>
              </a:extLst>
            </p:cNvPr>
            <p:cNvSpPr/>
            <p:nvPr/>
          </p:nvSpPr>
          <p:spPr>
            <a:xfrm>
              <a:off x="0" y="6463188"/>
              <a:ext cx="9144000" cy="434156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grpSp>
          <p:nvGrpSpPr>
            <p:cNvPr id="10" name="群組 9">
              <a:extLst>
                <a:ext uri="{FF2B5EF4-FFF2-40B4-BE49-F238E27FC236}">
                  <a16:creationId xmlns:a16="http://schemas.microsoft.com/office/drawing/2014/main" id="{49E2D5F7-1843-434A-8506-128BA50E638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10440" y="6573636"/>
              <a:ext cx="6642213" cy="216001"/>
              <a:chOff x="189953" y="266411"/>
              <a:chExt cx="9253892" cy="300941"/>
            </a:xfrm>
          </p:grpSpPr>
          <p:pic>
            <p:nvPicPr>
              <p:cNvPr id="13" name="圖片 12">
                <a:extLst>
                  <a:ext uri="{FF2B5EF4-FFF2-40B4-BE49-F238E27FC236}">
                    <a16:creationId xmlns:a16="http://schemas.microsoft.com/office/drawing/2014/main" id="{B7193A11-6A17-2B40-907A-6C3D2CF6E6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31000"/>
              </a:blip>
              <a:stretch>
                <a:fillRect/>
              </a:stretch>
            </p:blipFill>
            <p:spPr>
              <a:xfrm>
                <a:off x="189953" y="266411"/>
                <a:ext cx="4557648" cy="300012"/>
              </a:xfrm>
              <a:prstGeom prst="rect">
                <a:avLst/>
              </a:prstGeom>
            </p:spPr>
          </p:pic>
          <p:pic>
            <p:nvPicPr>
              <p:cNvPr id="14" name="圖片 13">
                <a:extLst>
                  <a:ext uri="{FF2B5EF4-FFF2-40B4-BE49-F238E27FC236}">
                    <a16:creationId xmlns:a16="http://schemas.microsoft.com/office/drawing/2014/main" id="{FBBAE879-F8E1-3541-9B0F-759926C543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31000"/>
              </a:blip>
              <a:stretch>
                <a:fillRect/>
              </a:stretch>
            </p:blipFill>
            <p:spPr>
              <a:xfrm rot="10800000">
                <a:off x="4886197" y="267338"/>
                <a:ext cx="4557648" cy="300014"/>
              </a:xfrm>
              <a:prstGeom prst="rect">
                <a:avLst/>
              </a:prstGeom>
            </p:spPr>
          </p:pic>
        </p:grpSp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529DFD12-878F-E944-BB6A-1E497E50B1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</a:blip>
            <a:stretch>
              <a:fillRect/>
            </a:stretch>
          </p:blipFill>
          <p:spPr>
            <a:xfrm rot="10800000">
              <a:off x="6419532" y="6609635"/>
              <a:ext cx="2724467" cy="179335"/>
            </a:xfrm>
            <a:prstGeom prst="rect">
              <a:avLst/>
            </a:prstGeom>
          </p:spPr>
        </p:pic>
        <p:cxnSp>
          <p:nvCxnSpPr>
            <p:cNvPr id="12" name="直線接點 11">
              <a:extLst>
                <a:ext uri="{FF2B5EF4-FFF2-40B4-BE49-F238E27FC236}">
                  <a16:creationId xmlns:a16="http://schemas.microsoft.com/office/drawing/2014/main" id="{16036357-34F0-1045-AB82-46B88C1F6ED2}"/>
                </a:ext>
              </a:extLst>
            </p:cNvPr>
            <p:cNvCxnSpPr/>
            <p:nvPr/>
          </p:nvCxnSpPr>
          <p:spPr>
            <a:xfrm>
              <a:off x="0" y="6491102"/>
              <a:ext cx="9143999" cy="0"/>
            </a:xfrm>
            <a:prstGeom prst="line">
              <a:avLst/>
            </a:prstGeom>
            <a:ln w="1905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16BAAFCE-29FD-E947-9E8B-5984D17820A3}"/>
              </a:ext>
            </a:extLst>
          </p:cNvPr>
          <p:cNvGrpSpPr/>
          <p:nvPr/>
        </p:nvGrpSpPr>
        <p:grpSpPr>
          <a:xfrm>
            <a:off x="-16597" y="-41872"/>
            <a:ext cx="9157950" cy="111655"/>
            <a:chOff x="-16597" y="-1"/>
            <a:chExt cx="9157950" cy="111655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5EBD872E-8C4A-C545-B532-14DA719009B7}"/>
                </a:ext>
              </a:extLst>
            </p:cNvPr>
            <p:cNvSpPr/>
            <p:nvPr/>
          </p:nvSpPr>
          <p:spPr>
            <a:xfrm rot="10800000" flipV="1">
              <a:off x="5928220" y="39654"/>
              <a:ext cx="3213133" cy="72000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60000"/>
                    <a:lumOff val="40000"/>
                  </a:schemeClr>
                </a:gs>
                <a:gs pos="100000">
                  <a:srgbClr val="FFFFFF">
                    <a:alpha val="0"/>
                  </a:srgbClr>
                </a:gs>
                <a:gs pos="50000">
                  <a:schemeClr val="accent5">
                    <a:lumMod val="60000"/>
                    <a:lumOff val="4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B0D6455C-0A21-EB49-AC37-AD330F94C9D0}"/>
                </a:ext>
              </a:extLst>
            </p:cNvPr>
            <p:cNvSpPr/>
            <p:nvPr/>
          </p:nvSpPr>
          <p:spPr>
            <a:xfrm flipV="1">
              <a:off x="-16597" y="-1"/>
              <a:ext cx="5079612" cy="111655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60000"/>
                    <a:lumOff val="40000"/>
                  </a:schemeClr>
                </a:gs>
                <a:gs pos="100000">
                  <a:srgbClr val="FFFFFF">
                    <a:alpha val="0"/>
                  </a:srgbClr>
                </a:gs>
                <a:gs pos="75000">
                  <a:schemeClr val="bg2">
                    <a:lumMod val="9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53637289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A541B82-21B9-9C46-AEA7-638D06C11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6305BC36-D1D8-6E48-ABF9-DE13389D3FC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F693A688-6C50-FE44-BB88-CCDB2749C3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9AFF0C48-D099-3F45-A428-21955A901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324AC-2FDE-8443-BA4D-4CF6B5BD84CA}" type="datetimeFigureOut">
              <a:rPr lang="en-US" smtClean="0"/>
              <a:t>11/3/20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18F12AEC-6BA7-574F-B84F-6CC4CC9365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71FA49D8-BC46-FB41-81FE-1387405E54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92F49-B75C-154F-9F7E-B1CE5C246B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96664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CEA7C27-0F50-6346-91E6-8C8A00FFD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1A36896F-71AF-A743-AB1C-4D02729710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BF88164-635F-F949-8DBB-EF793E123E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324AC-2FDE-8443-BA4D-4CF6B5BD84CA}" type="datetimeFigureOut">
              <a:rPr lang="en-US" smtClean="0"/>
              <a:t>11/3/20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46D10BC-94AA-954F-9AE0-90A8D02A3A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3430F70-A5D1-B34A-BE84-736B4D577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92F49-B75C-154F-9F7E-B1CE5C246B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13301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4E2F0BC4-9632-D145-AB1B-D22818EE085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F193AA7A-963F-4746-9EFE-AEB621D414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2C23BF8-E2C2-8A4F-8AB9-6EF72F694D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324AC-2FDE-8443-BA4D-4CF6B5BD84CA}" type="datetimeFigureOut">
              <a:rPr lang="en-US" smtClean="0"/>
              <a:t>11/3/20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841E190-9673-5E4C-B8A3-764D216E73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6658DF2-61C3-1946-87A8-CD2740C55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92F49-B75C-154F-9F7E-B1CE5C246B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86456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bg>
      <p:bgPr>
        <a:gradFill>
          <a:gsLst>
            <a:gs pos="0">
              <a:schemeClr val="accent6">
                <a:lumMod val="50000"/>
              </a:schemeClr>
            </a:gs>
            <a:gs pos="100000">
              <a:srgbClr val="20391D"/>
            </a:gs>
          </a:gsLst>
          <a:path path="shap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4B61BA6-B662-F04A-8C4F-0DF08A2CA1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>
            <a:normAutofit/>
          </a:bodyPr>
          <a:lstStyle>
            <a:lvl1pPr algn="ctr">
              <a:defRPr sz="4500">
                <a:solidFill>
                  <a:schemeClr val="bg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8EE772BF-3AC0-BE44-A16C-3F82C38224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3451B01-6DDD-F34A-9B69-D3B95F4F46C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DC2F05EA-5EF5-B84C-877B-5941D7CC446A}" type="datetimeFigureOut">
              <a:rPr lang="en-US" smtClean="0"/>
              <a:t>11/3/20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592643B-CCAA-004D-A2A7-7469798C4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4B4D48D-0E47-2242-8792-404E7196B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EC57DD70-757B-5F4D-90B4-8D25021296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76588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FACB07C-25D4-CA42-B427-E62FEA524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AA0B1C7-D8EA-0041-8292-9CB4153419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AA2080D-7B6D-5B4F-86C0-AB3FB1E0E9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DC2F05EA-5EF5-B84C-877B-5941D7CC446A}" type="datetimeFigureOut">
              <a:rPr lang="en-US" smtClean="0"/>
              <a:t>11/3/20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96C812D-33C4-DE42-92F1-0A8C53E2BC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1F7D621-DF2A-BF45-B509-4AAC84BE8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EC57DD70-757B-5F4D-90B4-8D25021296A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日期版面配置區 3">
            <a:extLst>
              <a:ext uri="{FF2B5EF4-FFF2-40B4-BE49-F238E27FC236}">
                <a16:creationId xmlns:a16="http://schemas.microsoft.com/office/drawing/2014/main" id="{A70C59A8-F421-3644-8E27-ACA28FB9E03B}"/>
              </a:ext>
            </a:extLst>
          </p:cNvPr>
          <p:cNvSpPr txBox="1">
            <a:spLocks/>
          </p:cNvSpPr>
          <p:nvPr/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C2F05EA-5EF5-B84C-877B-5941D7CC446A}" type="datetimeFigureOut">
              <a:rPr lang="en-US" smtClean="0"/>
              <a:pPr/>
              <a:t>11/3/20</a:t>
            </a:fld>
            <a:endParaRPr lang="en-US"/>
          </a:p>
        </p:txBody>
      </p:sp>
      <p:sp>
        <p:nvSpPr>
          <p:cNvPr id="8" name="投影片編號版面配置區 5">
            <a:extLst>
              <a:ext uri="{FF2B5EF4-FFF2-40B4-BE49-F238E27FC236}">
                <a16:creationId xmlns:a16="http://schemas.microsoft.com/office/drawing/2014/main" id="{35B464A1-2A52-934F-A9CD-10381620C6CA}"/>
              </a:ext>
            </a:extLst>
          </p:cNvPr>
          <p:cNvSpPr txBox="1">
            <a:spLocks/>
          </p:cNvSpPr>
          <p:nvPr/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C57DD70-757B-5F4D-90B4-8D25021296A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5108BC8-1F3C-A24B-9B55-14C0B58BDBAA}"/>
              </a:ext>
            </a:extLst>
          </p:cNvPr>
          <p:cNvSpPr/>
          <p:nvPr/>
        </p:nvSpPr>
        <p:spPr>
          <a:xfrm>
            <a:off x="0" y="6463188"/>
            <a:ext cx="9144000" cy="434156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10" name="群組 9">
            <a:extLst>
              <a:ext uri="{FF2B5EF4-FFF2-40B4-BE49-F238E27FC236}">
                <a16:creationId xmlns:a16="http://schemas.microsoft.com/office/drawing/2014/main" id="{E07AA043-5BBF-9C4C-942B-3ED95853E0FF}"/>
              </a:ext>
            </a:extLst>
          </p:cNvPr>
          <p:cNvGrpSpPr>
            <a:grpSpLocks noChangeAspect="1"/>
          </p:cNvGrpSpPr>
          <p:nvPr/>
        </p:nvGrpSpPr>
        <p:grpSpPr>
          <a:xfrm>
            <a:off x="110440" y="6573636"/>
            <a:ext cx="6199987" cy="215999"/>
            <a:chOff x="189953" y="266412"/>
            <a:chExt cx="9253893" cy="300939"/>
          </a:xfrm>
        </p:grpSpPr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0FC9DB3C-4D65-924E-9C6D-1644871C1C3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189953" y="266412"/>
              <a:ext cx="4557649" cy="300013"/>
            </a:xfrm>
            <a:prstGeom prst="rect">
              <a:avLst/>
            </a:prstGeom>
          </p:spPr>
        </p:pic>
        <p:pic>
          <p:nvPicPr>
            <p:cNvPr id="12" name="圖片 11">
              <a:extLst>
                <a:ext uri="{FF2B5EF4-FFF2-40B4-BE49-F238E27FC236}">
                  <a16:creationId xmlns:a16="http://schemas.microsoft.com/office/drawing/2014/main" id="{45689F90-8FBF-DD48-8D9E-D30B523CDE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10800000">
              <a:off x="4886197" y="267338"/>
              <a:ext cx="4557649" cy="300013"/>
            </a:xfrm>
            <a:prstGeom prst="rect">
              <a:avLst/>
            </a:prstGeom>
          </p:spPr>
        </p:pic>
      </p:grpSp>
      <p:pic>
        <p:nvPicPr>
          <p:cNvPr id="13" name="圖片 12">
            <a:extLst>
              <a:ext uri="{FF2B5EF4-FFF2-40B4-BE49-F238E27FC236}">
                <a16:creationId xmlns:a16="http://schemas.microsoft.com/office/drawing/2014/main" id="{35DE6AB4-DFD6-E941-8141-5CBA43C4634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1000"/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10800000">
            <a:off x="6419532" y="6609635"/>
            <a:ext cx="2724467" cy="179335"/>
          </a:xfrm>
          <a:prstGeom prst="rect">
            <a:avLst/>
          </a:prstGeom>
        </p:spPr>
      </p:pic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04F95DDF-C4A2-3242-8A22-B696927C1EA1}"/>
              </a:ext>
            </a:extLst>
          </p:cNvPr>
          <p:cNvCxnSpPr/>
          <p:nvPr/>
        </p:nvCxnSpPr>
        <p:spPr>
          <a:xfrm>
            <a:off x="0" y="6491102"/>
            <a:ext cx="9143999" cy="0"/>
          </a:xfrm>
          <a:prstGeom prst="line">
            <a:avLst/>
          </a:prstGeom>
          <a:ln w="19050" cmpd="sng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48BC0457-0C77-0F4B-A6E8-AE5509E92E29}"/>
              </a:ext>
            </a:extLst>
          </p:cNvPr>
          <p:cNvGrpSpPr/>
          <p:nvPr/>
        </p:nvGrpSpPr>
        <p:grpSpPr>
          <a:xfrm>
            <a:off x="-13951" y="-23247"/>
            <a:ext cx="9157950" cy="111655"/>
            <a:chOff x="-16597" y="-1"/>
            <a:chExt cx="9157950" cy="111655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66E98E41-7814-544B-87FB-79EE652326C6}"/>
                </a:ext>
              </a:extLst>
            </p:cNvPr>
            <p:cNvSpPr/>
            <p:nvPr/>
          </p:nvSpPr>
          <p:spPr>
            <a:xfrm rot="10800000" flipV="1">
              <a:off x="5928220" y="39654"/>
              <a:ext cx="3213133" cy="72000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60000"/>
                    <a:lumOff val="40000"/>
                  </a:schemeClr>
                </a:gs>
                <a:gs pos="100000">
                  <a:srgbClr val="FFFFFF">
                    <a:alpha val="0"/>
                  </a:srgbClr>
                </a:gs>
                <a:gs pos="50000">
                  <a:schemeClr val="accent6">
                    <a:lumMod val="7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D113C8D8-0BF0-6642-A4E1-0E5DBBF59653}"/>
                </a:ext>
              </a:extLst>
            </p:cNvPr>
            <p:cNvSpPr/>
            <p:nvPr/>
          </p:nvSpPr>
          <p:spPr>
            <a:xfrm flipV="1">
              <a:off x="-16597" y="-1"/>
              <a:ext cx="5079612" cy="111655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75000"/>
                  </a:schemeClr>
                </a:gs>
                <a:gs pos="100000">
                  <a:srgbClr val="FFFFFF">
                    <a:alpha val="0"/>
                  </a:srgbClr>
                </a:gs>
                <a:gs pos="75000">
                  <a:schemeClr val="bg2">
                    <a:lumMod val="9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08769801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5116DEF-E3D1-7F4B-A1F2-18C7452F6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058AC6A-3A09-3149-8A38-8ED11F17B2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97F0B2D-A4EE-0941-ADD5-BFFCB77F57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DC2F05EA-5EF5-B84C-877B-5941D7CC446A}" type="datetimeFigureOut">
              <a:rPr lang="en-US" smtClean="0"/>
              <a:t>11/3/20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CBD1292-DE77-3640-ABC0-D3939E9AD9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D0D27BF-ADB3-794C-85DA-DD3893278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EC57DD70-757B-5F4D-90B4-8D25021296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92863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8F124D6-FEFA-304D-A64A-7BFAE3465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1254642-02DD-4349-BFFE-EC2CD9E691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F9E43A70-1119-7144-8A42-E2ADB0B78D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A7EE769C-BC71-1549-87FB-4505BB52F72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DC2F05EA-5EF5-B84C-877B-5941D7CC446A}" type="datetimeFigureOut">
              <a:rPr lang="en-US" smtClean="0"/>
              <a:t>11/3/20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B208B2D7-5863-ED49-B3E0-A5EBAE247B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47D0538-91DF-5941-91ED-75B537C0C0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EC57DD70-757B-5F4D-90B4-8D25021296A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日期版面配置區 3">
            <a:extLst>
              <a:ext uri="{FF2B5EF4-FFF2-40B4-BE49-F238E27FC236}">
                <a16:creationId xmlns:a16="http://schemas.microsoft.com/office/drawing/2014/main" id="{9BE98CF4-4277-FD40-B2CE-E6C47FDA6B93}"/>
              </a:ext>
            </a:extLst>
          </p:cNvPr>
          <p:cNvSpPr txBox="1">
            <a:spLocks/>
          </p:cNvSpPr>
          <p:nvPr/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C2F05EA-5EF5-B84C-877B-5941D7CC446A}" type="datetimeFigureOut">
              <a:rPr lang="en-US" smtClean="0"/>
              <a:pPr/>
              <a:t>11/3/20</a:t>
            </a:fld>
            <a:endParaRPr lang="en-US"/>
          </a:p>
        </p:txBody>
      </p:sp>
      <p:sp>
        <p:nvSpPr>
          <p:cNvPr id="9" name="投影片編號版面配置區 5">
            <a:extLst>
              <a:ext uri="{FF2B5EF4-FFF2-40B4-BE49-F238E27FC236}">
                <a16:creationId xmlns:a16="http://schemas.microsoft.com/office/drawing/2014/main" id="{5F5781B1-0F8F-1449-B946-572720C93DB1}"/>
              </a:ext>
            </a:extLst>
          </p:cNvPr>
          <p:cNvSpPr txBox="1">
            <a:spLocks/>
          </p:cNvSpPr>
          <p:nvPr/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C57DD70-757B-5F4D-90B4-8D25021296A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A285F13-1CAD-724B-ACAE-8743C85B7371}"/>
              </a:ext>
            </a:extLst>
          </p:cNvPr>
          <p:cNvSpPr/>
          <p:nvPr/>
        </p:nvSpPr>
        <p:spPr>
          <a:xfrm>
            <a:off x="0" y="6463188"/>
            <a:ext cx="9144000" cy="434156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97152158-8300-5E42-B236-CD0131D35F5A}"/>
              </a:ext>
            </a:extLst>
          </p:cNvPr>
          <p:cNvGrpSpPr>
            <a:grpSpLocks noChangeAspect="1"/>
          </p:cNvGrpSpPr>
          <p:nvPr/>
        </p:nvGrpSpPr>
        <p:grpSpPr>
          <a:xfrm>
            <a:off x="110440" y="6573636"/>
            <a:ext cx="6199987" cy="215999"/>
            <a:chOff x="189953" y="266412"/>
            <a:chExt cx="9253893" cy="300939"/>
          </a:xfrm>
        </p:grpSpPr>
        <p:pic>
          <p:nvPicPr>
            <p:cNvPr id="12" name="圖片 11">
              <a:extLst>
                <a:ext uri="{FF2B5EF4-FFF2-40B4-BE49-F238E27FC236}">
                  <a16:creationId xmlns:a16="http://schemas.microsoft.com/office/drawing/2014/main" id="{37C76D71-808C-A342-A2E2-46DABFACEE5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189953" y="266412"/>
              <a:ext cx="4557649" cy="300013"/>
            </a:xfrm>
            <a:prstGeom prst="rect">
              <a:avLst/>
            </a:prstGeom>
          </p:spPr>
        </p:pic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C812E6F5-8E9A-554D-810B-C2814C1DA2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10800000">
              <a:off x="4886197" y="267338"/>
              <a:ext cx="4557649" cy="300013"/>
            </a:xfrm>
            <a:prstGeom prst="rect">
              <a:avLst/>
            </a:prstGeom>
          </p:spPr>
        </p:pic>
      </p:grpSp>
      <p:pic>
        <p:nvPicPr>
          <p:cNvPr id="14" name="圖片 13">
            <a:extLst>
              <a:ext uri="{FF2B5EF4-FFF2-40B4-BE49-F238E27FC236}">
                <a16:creationId xmlns:a16="http://schemas.microsoft.com/office/drawing/2014/main" id="{F2BB134F-43E9-C040-AF84-B1FF89BA560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1000"/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10800000">
            <a:off x="6419532" y="6609635"/>
            <a:ext cx="2724467" cy="179335"/>
          </a:xfrm>
          <a:prstGeom prst="rect">
            <a:avLst/>
          </a:prstGeom>
        </p:spPr>
      </p:pic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FFA02354-9DC0-4749-83D5-D053468FFDE7}"/>
              </a:ext>
            </a:extLst>
          </p:cNvPr>
          <p:cNvCxnSpPr/>
          <p:nvPr/>
        </p:nvCxnSpPr>
        <p:spPr>
          <a:xfrm>
            <a:off x="0" y="6491102"/>
            <a:ext cx="9143999" cy="0"/>
          </a:xfrm>
          <a:prstGeom prst="line">
            <a:avLst/>
          </a:prstGeom>
          <a:ln w="19050" cmpd="sng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70FDBDFA-4508-0E4D-AC12-5751F260A0AF}"/>
              </a:ext>
            </a:extLst>
          </p:cNvPr>
          <p:cNvGrpSpPr/>
          <p:nvPr/>
        </p:nvGrpSpPr>
        <p:grpSpPr>
          <a:xfrm>
            <a:off x="-13951" y="-23247"/>
            <a:ext cx="9157950" cy="111655"/>
            <a:chOff x="-16597" y="-1"/>
            <a:chExt cx="9157950" cy="111655"/>
          </a:xfrm>
        </p:grpSpPr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7C65D93A-6B96-D143-A764-C46B07A2B1C3}"/>
                </a:ext>
              </a:extLst>
            </p:cNvPr>
            <p:cNvSpPr/>
            <p:nvPr/>
          </p:nvSpPr>
          <p:spPr>
            <a:xfrm rot="10800000" flipV="1">
              <a:off x="5928220" y="39654"/>
              <a:ext cx="3213133" cy="72000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60000"/>
                    <a:lumOff val="40000"/>
                  </a:schemeClr>
                </a:gs>
                <a:gs pos="100000">
                  <a:srgbClr val="FFFFFF">
                    <a:alpha val="0"/>
                  </a:srgbClr>
                </a:gs>
                <a:gs pos="50000">
                  <a:schemeClr val="accent6">
                    <a:lumMod val="7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2458C749-203D-574C-83E5-169A0CFE1FA8}"/>
                </a:ext>
              </a:extLst>
            </p:cNvPr>
            <p:cNvSpPr/>
            <p:nvPr/>
          </p:nvSpPr>
          <p:spPr>
            <a:xfrm flipV="1">
              <a:off x="-16597" y="-1"/>
              <a:ext cx="5079612" cy="111655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75000"/>
                  </a:schemeClr>
                </a:gs>
                <a:gs pos="100000">
                  <a:srgbClr val="FFFFFF">
                    <a:alpha val="0"/>
                  </a:srgbClr>
                </a:gs>
                <a:gs pos="75000">
                  <a:schemeClr val="bg2">
                    <a:lumMod val="9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04548313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486857-66B2-4E44-9E59-AE7789E277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C806C39-502D-BB49-9CA4-68BC05BA43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E7BFDEDE-5C3C-A440-A482-ECC23A1C87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789147AA-6940-E64A-8DDB-B8FD3B9DDD2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A30084A9-9DAC-7141-A73C-FB0E5B38D5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0867F5EF-ED61-D14B-9CD0-AC1F2F9AF01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DC2F05EA-5EF5-B84C-877B-5941D7CC446A}" type="datetimeFigureOut">
              <a:rPr lang="en-US" smtClean="0"/>
              <a:t>11/3/20</a:t>
            </a:fld>
            <a:endParaRPr 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3C7BECBB-9C6A-3B4B-B9A4-DD4E8D6214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604431E9-D365-9540-8B77-06C2E4CBF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EC57DD70-757B-5F4D-90B4-8D25021296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41621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EEC5E10-56BD-9442-ABF7-E44822F084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22289007-01B0-7340-9769-B067FC472F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DC2F05EA-5EF5-B84C-877B-5941D7CC446A}" type="datetimeFigureOut">
              <a:rPr lang="en-US" smtClean="0"/>
              <a:t>11/3/20</a:t>
            </a:fld>
            <a:endParaRPr 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D17E08CC-1769-0543-99A9-09400BD401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696849F-2D4D-6C4E-9457-52EE319AF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EC57DD70-757B-5F4D-90B4-8D25021296AF}" type="slidenum">
              <a:rPr lang="en-US" smtClean="0"/>
              <a:t>‹#›</a:t>
            </a:fld>
            <a:endParaRPr lang="en-US"/>
          </a:p>
        </p:txBody>
      </p:sp>
      <p:sp>
        <p:nvSpPr>
          <p:cNvPr id="6" name="日期版面配置區 3">
            <a:extLst>
              <a:ext uri="{FF2B5EF4-FFF2-40B4-BE49-F238E27FC236}">
                <a16:creationId xmlns:a16="http://schemas.microsoft.com/office/drawing/2014/main" id="{55EC404B-4C40-E547-AD59-57C2A378DC90}"/>
              </a:ext>
            </a:extLst>
          </p:cNvPr>
          <p:cNvSpPr txBox="1">
            <a:spLocks/>
          </p:cNvSpPr>
          <p:nvPr/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C2F05EA-5EF5-B84C-877B-5941D7CC446A}" type="datetimeFigureOut">
              <a:rPr lang="en-US" smtClean="0"/>
              <a:pPr/>
              <a:t>11/3/20</a:t>
            </a:fld>
            <a:endParaRPr lang="en-US"/>
          </a:p>
        </p:txBody>
      </p:sp>
      <p:sp>
        <p:nvSpPr>
          <p:cNvPr id="7" name="投影片編號版面配置區 5">
            <a:extLst>
              <a:ext uri="{FF2B5EF4-FFF2-40B4-BE49-F238E27FC236}">
                <a16:creationId xmlns:a16="http://schemas.microsoft.com/office/drawing/2014/main" id="{47D9B582-4D45-C54D-87E6-BA63F1339DE1}"/>
              </a:ext>
            </a:extLst>
          </p:cNvPr>
          <p:cNvSpPr txBox="1">
            <a:spLocks/>
          </p:cNvSpPr>
          <p:nvPr/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C57DD70-757B-5F4D-90B4-8D25021296A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E513F39-E78F-8740-B76E-B2E74CE8DF69}"/>
              </a:ext>
            </a:extLst>
          </p:cNvPr>
          <p:cNvSpPr/>
          <p:nvPr/>
        </p:nvSpPr>
        <p:spPr>
          <a:xfrm>
            <a:off x="0" y="6463188"/>
            <a:ext cx="9144000" cy="434156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id="{059F9CDC-88A9-4C44-9737-B12308B02733}"/>
              </a:ext>
            </a:extLst>
          </p:cNvPr>
          <p:cNvGrpSpPr>
            <a:grpSpLocks noChangeAspect="1"/>
          </p:cNvGrpSpPr>
          <p:nvPr/>
        </p:nvGrpSpPr>
        <p:grpSpPr>
          <a:xfrm>
            <a:off x="110440" y="6573636"/>
            <a:ext cx="6199987" cy="215999"/>
            <a:chOff x="189953" y="266412"/>
            <a:chExt cx="9253893" cy="300939"/>
          </a:xfrm>
        </p:grpSpPr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5EF10CE4-DA74-1A40-8600-B54783E891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189953" y="266412"/>
              <a:ext cx="4557649" cy="300013"/>
            </a:xfrm>
            <a:prstGeom prst="rect">
              <a:avLst/>
            </a:prstGeom>
          </p:spPr>
        </p:pic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A393B4C4-A31E-C74E-8FE6-26EDDCE3C7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10800000">
              <a:off x="4886197" y="267338"/>
              <a:ext cx="4557649" cy="300013"/>
            </a:xfrm>
            <a:prstGeom prst="rect">
              <a:avLst/>
            </a:prstGeom>
          </p:spPr>
        </p:pic>
      </p:grpSp>
      <p:pic>
        <p:nvPicPr>
          <p:cNvPr id="12" name="圖片 11">
            <a:extLst>
              <a:ext uri="{FF2B5EF4-FFF2-40B4-BE49-F238E27FC236}">
                <a16:creationId xmlns:a16="http://schemas.microsoft.com/office/drawing/2014/main" id="{C336521F-5A3F-CB4E-8F1D-BC8EEF3568D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1000"/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10800000">
            <a:off x="6419532" y="6609635"/>
            <a:ext cx="2724467" cy="179335"/>
          </a:xfrm>
          <a:prstGeom prst="rect">
            <a:avLst/>
          </a:prstGeom>
        </p:spPr>
      </p:pic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3AA3ECBA-248F-3349-B27F-09D23D414618}"/>
              </a:ext>
            </a:extLst>
          </p:cNvPr>
          <p:cNvCxnSpPr/>
          <p:nvPr/>
        </p:nvCxnSpPr>
        <p:spPr>
          <a:xfrm>
            <a:off x="0" y="6491102"/>
            <a:ext cx="9143999" cy="0"/>
          </a:xfrm>
          <a:prstGeom prst="line">
            <a:avLst/>
          </a:prstGeom>
          <a:ln w="19050" cmpd="sng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9BD138B3-9973-9041-8B92-41F641D5B169}"/>
              </a:ext>
            </a:extLst>
          </p:cNvPr>
          <p:cNvGrpSpPr/>
          <p:nvPr/>
        </p:nvGrpSpPr>
        <p:grpSpPr>
          <a:xfrm>
            <a:off x="-13951" y="-23247"/>
            <a:ext cx="9157950" cy="111655"/>
            <a:chOff x="-16597" y="-1"/>
            <a:chExt cx="9157950" cy="111655"/>
          </a:xfrm>
        </p:grpSpPr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DD6E4AAE-BEA6-FD4D-9F3C-CA20451F155E}"/>
                </a:ext>
              </a:extLst>
            </p:cNvPr>
            <p:cNvSpPr/>
            <p:nvPr/>
          </p:nvSpPr>
          <p:spPr>
            <a:xfrm rot="10800000" flipV="1">
              <a:off x="5928220" y="39654"/>
              <a:ext cx="3213133" cy="72000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60000"/>
                    <a:lumOff val="40000"/>
                  </a:schemeClr>
                </a:gs>
                <a:gs pos="100000">
                  <a:srgbClr val="FFFFFF">
                    <a:alpha val="0"/>
                  </a:srgbClr>
                </a:gs>
                <a:gs pos="50000">
                  <a:schemeClr val="accent6">
                    <a:lumMod val="7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F70E69F4-B571-D644-AB6A-CA5972807E86}"/>
                </a:ext>
              </a:extLst>
            </p:cNvPr>
            <p:cNvSpPr/>
            <p:nvPr/>
          </p:nvSpPr>
          <p:spPr>
            <a:xfrm flipV="1">
              <a:off x="-16597" y="-1"/>
              <a:ext cx="5079612" cy="111655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75000"/>
                  </a:schemeClr>
                </a:gs>
                <a:gs pos="100000">
                  <a:srgbClr val="FFFFFF">
                    <a:alpha val="0"/>
                  </a:srgbClr>
                </a:gs>
                <a:gs pos="75000">
                  <a:schemeClr val="bg2">
                    <a:lumMod val="9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88096748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B2C9CE4D-4028-CC48-B2AF-75D2756EDE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DC2F05EA-5EF5-B84C-877B-5941D7CC446A}" type="datetimeFigureOut">
              <a:rPr lang="en-US" smtClean="0"/>
              <a:t>11/3/20</a:t>
            </a:fld>
            <a:endParaRPr 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89B7937C-9985-6E4D-8563-86B9184110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A38210E-E3F3-6E45-AECF-AE5012E2F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EC57DD70-757B-5F4D-90B4-8D25021296AF}" type="slidenum">
              <a:rPr lang="en-US" smtClean="0"/>
              <a:t>‹#›</a:t>
            </a:fld>
            <a:endParaRPr lang="en-US"/>
          </a:p>
        </p:txBody>
      </p:sp>
      <p:sp>
        <p:nvSpPr>
          <p:cNvPr id="5" name="日期版面配置區 3">
            <a:extLst>
              <a:ext uri="{FF2B5EF4-FFF2-40B4-BE49-F238E27FC236}">
                <a16:creationId xmlns:a16="http://schemas.microsoft.com/office/drawing/2014/main" id="{4B96F3A9-C8CC-BB49-855D-0912D36DD04D}"/>
              </a:ext>
            </a:extLst>
          </p:cNvPr>
          <p:cNvSpPr txBox="1">
            <a:spLocks/>
          </p:cNvSpPr>
          <p:nvPr/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C2F05EA-5EF5-B84C-877B-5941D7CC446A}" type="datetimeFigureOut">
              <a:rPr lang="en-US" smtClean="0"/>
              <a:pPr/>
              <a:t>11/3/20</a:t>
            </a:fld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B2AED08-F5EC-B44C-986C-F2E0F845FD5C}"/>
              </a:ext>
            </a:extLst>
          </p:cNvPr>
          <p:cNvSpPr txBox="1">
            <a:spLocks/>
          </p:cNvSpPr>
          <p:nvPr/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C57DD70-757B-5F4D-90B4-8D25021296A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6E5FBD7-22AF-D94B-BEB4-F632CBB07A3C}"/>
              </a:ext>
            </a:extLst>
          </p:cNvPr>
          <p:cNvSpPr/>
          <p:nvPr/>
        </p:nvSpPr>
        <p:spPr>
          <a:xfrm>
            <a:off x="0" y="6463188"/>
            <a:ext cx="9144000" cy="434156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61738146-C54D-3743-86ED-DE756F969FD7}"/>
              </a:ext>
            </a:extLst>
          </p:cNvPr>
          <p:cNvGrpSpPr>
            <a:grpSpLocks noChangeAspect="1"/>
          </p:cNvGrpSpPr>
          <p:nvPr/>
        </p:nvGrpSpPr>
        <p:grpSpPr>
          <a:xfrm>
            <a:off x="110440" y="6573636"/>
            <a:ext cx="6199987" cy="215999"/>
            <a:chOff x="189953" y="266412"/>
            <a:chExt cx="9253893" cy="300939"/>
          </a:xfrm>
        </p:grpSpPr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8965A3BE-114C-F947-BF1C-44D957561D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189953" y="266412"/>
              <a:ext cx="4557649" cy="300013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CD20BB73-D157-954D-991D-18DE492640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10800000">
              <a:off x="4886197" y="267338"/>
              <a:ext cx="4557649" cy="300013"/>
            </a:xfrm>
            <a:prstGeom prst="rect">
              <a:avLst/>
            </a:prstGeom>
          </p:spPr>
        </p:pic>
      </p:grpSp>
      <p:pic>
        <p:nvPicPr>
          <p:cNvPr id="11" name="圖片 10">
            <a:extLst>
              <a:ext uri="{FF2B5EF4-FFF2-40B4-BE49-F238E27FC236}">
                <a16:creationId xmlns:a16="http://schemas.microsoft.com/office/drawing/2014/main" id="{8FCF993B-A29A-1D4B-9DD2-F4B620E4525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1000"/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10800000">
            <a:off x="6419532" y="6609635"/>
            <a:ext cx="2724467" cy="179335"/>
          </a:xfrm>
          <a:prstGeom prst="rect">
            <a:avLst/>
          </a:prstGeom>
        </p:spPr>
      </p:pic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0ED0277B-7293-C444-AAEA-DC135AE1979B}"/>
              </a:ext>
            </a:extLst>
          </p:cNvPr>
          <p:cNvCxnSpPr/>
          <p:nvPr/>
        </p:nvCxnSpPr>
        <p:spPr>
          <a:xfrm>
            <a:off x="0" y="6491102"/>
            <a:ext cx="9143999" cy="0"/>
          </a:xfrm>
          <a:prstGeom prst="line">
            <a:avLst/>
          </a:prstGeom>
          <a:ln w="19050" cmpd="sng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A5743E6A-C93C-FB41-AF09-3AA012547292}"/>
              </a:ext>
            </a:extLst>
          </p:cNvPr>
          <p:cNvGrpSpPr/>
          <p:nvPr/>
        </p:nvGrpSpPr>
        <p:grpSpPr>
          <a:xfrm>
            <a:off x="-13951" y="-23247"/>
            <a:ext cx="9157950" cy="111655"/>
            <a:chOff x="-16597" y="-1"/>
            <a:chExt cx="9157950" cy="111655"/>
          </a:xfrm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DB4C399A-59DD-0E41-85C3-A5A9392FFF52}"/>
                </a:ext>
              </a:extLst>
            </p:cNvPr>
            <p:cNvSpPr/>
            <p:nvPr/>
          </p:nvSpPr>
          <p:spPr>
            <a:xfrm rot="10800000" flipV="1">
              <a:off x="5928220" y="39654"/>
              <a:ext cx="3213133" cy="72000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60000"/>
                    <a:lumOff val="40000"/>
                  </a:schemeClr>
                </a:gs>
                <a:gs pos="100000">
                  <a:srgbClr val="FFFFFF">
                    <a:alpha val="0"/>
                  </a:srgbClr>
                </a:gs>
                <a:gs pos="50000">
                  <a:schemeClr val="accent6">
                    <a:lumMod val="7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90591305-73D6-0645-8C14-2E2AD624CC4C}"/>
                </a:ext>
              </a:extLst>
            </p:cNvPr>
            <p:cNvSpPr/>
            <p:nvPr/>
          </p:nvSpPr>
          <p:spPr>
            <a:xfrm flipV="1">
              <a:off x="-16597" y="-1"/>
              <a:ext cx="5079612" cy="111655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75000"/>
                  </a:schemeClr>
                </a:gs>
                <a:gs pos="100000">
                  <a:srgbClr val="FFFFFF">
                    <a:alpha val="0"/>
                  </a:srgbClr>
                </a:gs>
                <a:gs pos="75000">
                  <a:schemeClr val="bg2">
                    <a:lumMod val="9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476668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96F67A1-12C4-0C4E-AEE8-6C0F962436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D3CFC1A-1BE4-4B45-A894-C2F50637BE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A6C97FA-1B41-B542-9FED-FB30D1D84D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FF8FA-3424-4F49-8B38-895832CADF5C}" type="datetimeFigureOut">
              <a:rPr lang="en-US" smtClean="0"/>
              <a:t>11/3/20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75C7F02-BA60-4549-92EC-E96B344E3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5A60072-BD83-7C40-AD86-09C07C6298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0ACBC-888C-2241-A8FA-02DCDDF19F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29846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93E145B-DC42-C640-8A08-E8E305FCB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8C15CBF-850B-3A48-B08E-D82DCEA860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A080F2D0-8A4E-FA4F-8D39-CB9B49C154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DE0E4142-26C4-184B-A784-5AAE01FB514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DC2F05EA-5EF5-B84C-877B-5941D7CC446A}" type="datetimeFigureOut">
              <a:rPr lang="en-US" smtClean="0"/>
              <a:t>11/3/20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AEC531B5-7603-0C4B-B26F-6F6F96B132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7121E947-15C5-3847-8F76-B9B0D9AB06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EC57DD70-757B-5F4D-90B4-8D25021296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16298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4B817-3E9E-DE4C-AD19-0A8C5A67A0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8E5F48CF-7F9B-A24D-B691-53FFE4790D8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7035503E-C4F4-3441-9554-EE5F6B0C56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95F77D4-73D0-2E4A-92C2-E2886748EA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DC2F05EA-5EF5-B84C-877B-5941D7CC446A}" type="datetimeFigureOut">
              <a:rPr lang="en-US" smtClean="0"/>
              <a:t>11/3/20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E96F0573-87C0-084B-A021-D8B77E311B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94BF687A-3374-C54D-A692-0440068B33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EC57DD70-757B-5F4D-90B4-8D25021296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36392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69F75C5-4A45-7947-9D19-F50D23B01B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204006B4-5947-8748-8FCB-B123B6352A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DF4FFEB-0426-674B-9217-E8CE9A12499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DC2F05EA-5EF5-B84C-877B-5941D7CC446A}" type="datetimeFigureOut">
              <a:rPr lang="en-US" smtClean="0"/>
              <a:t>11/3/20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920FED3-CF1A-1945-B115-FBA9B65C4E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C71344A-98BA-EB4D-8E97-B2F9C53AC5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EC57DD70-757B-5F4D-90B4-8D25021296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415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62DEE5ED-1D18-E14D-B2A5-1A5078C027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D8BC68F9-18FA-9E47-BE7C-B91601A120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2496C55-2627-BB4B-B031-01503F6984B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DC2F05EA-5EF5-B84C-877B-5941D7CC446A}" type="datetimeFigureOut">
              <a:rPr lang="en-US" smtClean="0"/>
              <a:t>11/3/20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D5465A8-B81E-5245-84E3-3A5EE3BD9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ED7BC55-4AB7-0740-93C0-4748C745F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EC57DD70-757B-5F4D-90B4-8D25021296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58690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bg>
      <p:bgPr>
        <a:gradFill>
          <a:gsLst>
            <a:gs pos="0">
              <a:srgbClr val="00865F">
                <a:alpha val="67000"/>
              </a:srgbClr>
            </a:gs>
            <a:gs pos="100000">
              <a:srgbClr val="00865F"/>
            </a:gs>
          </a:gsLst>
          <a:path path="shap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E14BF5E-E67F-8645-84F2-763D66B670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>
            <a:normAutofit/>
          </a:bodyPr>
          <a:lstStyle>
            <a:lvl1pPr algn="ctr">
              <a:defRPr sz="4500">
                <a:solidFill>
                  <a:schemeClr val="bg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3E315A1A-1D56-FE4A-BAD0-18C02C0DB6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3285E28-DC97-7944-B8A8-73A1415519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AF9D6-8ABE-654A-8CC2-BBF0C89DFEC8}" type="datetimeFigureOut">
              <a:rPr lang="en-US" smtClean="0"/>
              <a:t>11/3/20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6EC900C-07E3-5249-8861-DDD6E0394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9867ABF-E576-6F4F-AD8C-A4DF5334E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90B56-46C4-FE44-BAE8-D7F2BE9069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57906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2F05DA3-F0A1-754C-A857-2BE87DFF0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9F6B94B-4126-0A41-A773-49CB8D165A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A70F262-C531-1349-AC73-64537ED501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AF9D6-8ABE-654A-8CC2-BBF0C89DFEC8}" type="datetimeFigureOut">
              <a:rPr lang="en-US" smtClean="0"/>
              <a:t>11/3/20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AF8EB67-FEBC-3949-ABFE-CB7BB7BA7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F3FA5DD-51C1-164C-8573-EE0F55771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90B56-46C4-FE44-BAE8-D7F2BE9069C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9CED868-B9A6-094D-AD40-9B3B0268E1AF}"/>
              </a:ext>
            </a:extLst>
          </p:cNvPr>
          <p:cNvSpPr/>
          <p:nvPr/>
        </p:nvSpPr>
        <p:spPr>
          <a:xfrm>
            <a:off x="0" y="6463188"/>
            <a:ext cx="9144000" cy="434156"/>
          </a:xfrm>
          <a:prstGeom prst="rect">
            <a:avLst/>
          </a:prstGeom>
          <a:gradFill>
            <a:gsLst>
              <a:gs pos="0">
                <a:srgbClr val="009AB3"/>
              </a:gs>
              <a:gs pos="50000">
                <a:srgbClr val="00865F"/>
              </a:gs>
              <a:gs pos="100000">
                <a:srgbClr val="00865F"/>
              </a:gs>
            </a:gsLst>
          </a:gra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id="{7E67DF9C-AD40-1B4B-BEA7-0976B5A8A5CE}"/>
              </a:ext>
            </a:extLst>
          </p:cNvPr>
          <p:cNvGrpSpPr>
            <a:grpSpLocks noChangeAspect="1"/>
          </p:cNvGrpSpPr>
          <p:nvPr/>
        </p:nvGrpSpPr>
        <p:grpSpPr>
          <a:xfrm>
            <a:off x="110440" y="6573636"/>
            <a:ext cx="6199987" cy="215999"/>
            <a:chOff x="189953" y="266412"/>
            <a:chExt cx="9253893" cy="300939"/>
          </a:xfrm>
        </p:grpSpPr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08F118D8-C72D-9843-BCE1-0F6B7617F7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189953" y="266412"/>
              <a:ext cx="4557649" cy="300013"/>
            </a:xfrm>
            <a:prstGeom prst="rect">
              <a:avLst/>
            </a:prstGeom>
          </p:spPr>
        </p:pic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D547EBBB-9566-A145-95AD-D511189718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10800000">
              <a:off x="4886197" y="267338"/>
              <a:ext cx="4557649" cy="300013"/>
            </a:xfrm>
            <a:prstGeom prst="rect">
              <a:avLst/>
            </a:prstGeom>
          </p:spPr>
        </p:pic>
      </p:grpSp>
      <p:pic>
        <p:nvPicPr>
          <p:cNvPr id="12" name="圖片 11">
            <a:extLst>
              <a:ext uri="{FF2B5EF4-FFF2-40B4-BE49-F238E27FC236}">
                <a16:creationId xmlns:a16="http://schemas.microsoft.com/office/drawing/2014/main" id="{675D2EF8-94DE-074D-B822-2F3FCFBFD37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1000"/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10800000">
            <a:off x="6419532" y="6609635"/>
            <a:ext cx="2724467" cy="179335"/>
          </a:xfrm>
          <a:prstGeom prst="rect">
            <a:avLst/>
          </a:prstGeom>
        </p:spPr>
      </p:pic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8DD31332-5949-044F-86B9-FE7BDF993065}"/>
              </a:ext>
            </a:extLst>
          </p:cNvPr>
          <p:cNvCxnSpPr/>
          <p:nvPr/>
        </p:nvCxnSpPr>
        <p:spPr>
          <a:xfrm>
            <a:off x="0" y="6491102"/>
            <a:ext cx="9143999" cy="0"/>
          </a:xfrm>
          <a:prstGeom prst="line">
            <a:avLst/>
          </a:prstGeom>
          <a:ln w="19050" cmpd="sng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90AD5C0A-74D7-AC40-9BD6-4C96A9CD8AA6}"/>
              </a:ext>
            </a:extLst>
          </p:cNvPr>
          <p:cNvGrpSpPr/>
          <p:nvPr/>
        </p:nvGrpSpPr>
        <p:grpSpPr>
          <a:xfrm>
            <a:off x="-16597" y="-41872"/>
            <a:ext cx="9157950" cy="111655"/>
            <a:chOff x="-16597" y="-1"/>
            <a:chExt cx="9157950" cy="111655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94BE45F5-6797-D745-925D-2032E82FD53C}"/>
                </a:ext>
              </a:extLst>
            </p:cNvPr>
            <p:cNvSpPr/>
            <p:nvPr/>
          </p:nvSpPr>
          <p:spPr>
            <a:xfrm rot="10800000" flipV="1">
              <a:off x="5928220" y="39654"/>
              <a:ext cx="3213133" cy="72000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60000"/>
                    <a:lumOff val="40000"/>
                  </a:schemeClr>
                </a:gs>
                <a:gs pos="100000">
                  <a:srgbClr val="FFFFFF">
                    <a:alpha val="0"/>
                  </a:srgbClr>
                </a:gs>
                <a:gs pos="50000">
                  <a:srgbClr val="00865F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596DFDD2-A77A-6E49-A392-ECE9800F2EBE}"/>
                </a:ext>
              </a:extLst>
            </p:cNvPr>
            <p:cNvSpPr/>
            <p:nvPr/>
          </p:nvSpPr>
          <p:spPr>
            <a:xfrm flipV="1">
              <a:off x="-16597" y="-1"/>
              <a:ext cx="5079612" cy="111655"/>
            </a:xfrm>
            <a:prstGeom prst="rect">
              <a:avLst/>
            </a:prstGeom>
            <a:gradFill flip="none" rotWithShape="1">
              <a:gsLst>
                <a:gs pos="0">
                  <a:srgbClr val="00865F"/>
                </a:gs>
                <a:gs pos="100000">
                  <a:srgbClr val="FFFFFF">
                    <a:alpha val="0"/>
                  </a:srgbClr>
                </a:gs>
                <a:gs pos="75000">
                  <a:schemeClr val="bg2">
                    <a:lumMod val="9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20593229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0537803-0039-2E40-9667-292BEF055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107DAFF-A515-724B-85B1-BFC95032C3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E271613-449B-4B4F-BE30-2D0C4EDB52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AF9D6-8ABE-654A-8CC2-BBF0C89DFEC8}" type="datetimeFigureOut">
              <a:rPr lang="en-US" smtClean="0"/>
              <a:t>11/3/20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7D16E72-D2C1-F340-8AB1-D5A0F1D9A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7D3F69A-03B8-AD4A-992C-32A838B962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90B56-46C4-FE44-BAE8-D7F2BE9069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15841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B82C398-00D8-5F48-AE40-A6DE9B681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8109761-AB0C-0B40-9188-A951397275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5BEB8CC8-55A4-6F46-9151-896B89C751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392434B5-204E-3340-A314-461F8D17D5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AF9D6-8ABE-654A-8CC2-BBF0C89DFEC8}" type="datetimeFigureOut">
              <a:rPr lang="en-US" smtClean="0"/>
              <a:t>11/3/20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F0D631AB-0640-4C4B-A6C5-97ABB58AB4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5FE32B1A-DBF7-574A-8796-D08A4D67FA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90B56-46C4-FE44-BAE8-D7F2BE9069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385147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B008B33-66D5-944E-9AB9-7EDD80586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9958F2D-F6C7-B94D-893F-AA212EE384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F917C326-2458-2245-9426-8E08E2ADAB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888E09BB-05A9-FB4D-B2BB-62E4A3186F3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BDDFD3DA-DB34-494F-8CF9-3EFB6D014B2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4E5B0EFE-8FA4-4446-932F-9F72E7B9F9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AF9D6-8ABE-654A-8CC2-BBF0C89DFEC8}" type="datetimeFigureOut">
              <a:rPr lang="en-US" smtClean="0"/>
              <a:t>11/3/20</a:t>
            </a:fld>
            <a:endParaRPr 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16BCF95B-921D-3E44-B526-8940B7042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3A94A046-C684-0D4A-885A-106081868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90B56-46C4-FE44-BAE8-D7F2BE9069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67974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5E0FF33-EC4B-904D-9195-980B6C94D9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F87EC180-A4BB-C546-888D-D2853A87B9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AF9D6-8ABE-654A-8CC2-BBF0C89DFEC8}" type="datetimeFigureOut">
              <a:rPr lang="en-US" smtClean="0"/>
              <a:t>11/3/20</a:t>
            </a:fld>
            <a:endParaRPr 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6ECDF251-E7AF-C842-ADC6-CDC0F64C95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9116001-01F0-D249-A0EC-D4CFDB7D5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90B56-46C4-FE44-BAE8-D7F2BE9069C4}" type="slidenum">
              <a:rPr lang="en-US" smtClean="0"/>
              <a:t>‹#›</a:t>
            </a:fld>
            <a:endParaRPr lang="en-US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872642A7-417D-CC4F-BCD5-1C03372678EF}"/>
              </a:ext>
            </a:extLst>
          </p:cNvPr>
          <p:cNvGrpSpPr/>
          <p:nvPr/>
        </p:nvGrpSpPr>
        <p:grpSpPr>
          <a:xfrm>
            <a:off x="-16597" y="-41872"/>
            <a:ext cx="9157950" cy="111655"/>
            <a:chOff x="-16597" y="-1"/>
            <a:chExt cx="9157950" cy="111655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9DFB775B-5881-AD4C-9316-AB024F0D2397}"/>
                </a:ext>
              </a:extLst>
            </p:cNvPr>
            <p:cNvSpPr/>
            <p:nvPr/>
          </p:nvSpPr>
          <p:spPr>
            <a:xfrm rot="10800000" flipV="1">
              <a:off x="5928220" y="39654"/>
              <a:ext cx="3213133" cy="72000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60000"/>
                    <a:lumOff val="40000"/>
                  </a:schemeClr>
                </a:gs>
                <a:gs pos="100000">
                  <a:srgbClr val="FFFFFF">
                    <a:alpha val="0"/>
                  </a:srgbClr>
                </a:gs>
                <a:gs pos="50000">
                  <a:srgbClr val="00865F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3C1D7549-A4C8-3749-8674-9CEB44200055}"/>
                </a:ext>
              </a:extLst>
            </p:cNvPr>
            <p:cNvSpPr/>
            <p:nvPr/>
          </p:nvSpPr>
          <p:spPr>
            <a:xfrm flipV="1">
              <a:off x="-16597" y="-1"/>
              <a:ext cx="5079612" cy="111655"/>
            </a:xfrm>
            <a:prstGeom prst="rect">
              <a:avLst/>
            </a:prstGeom>
            <a:gradFill flip="none" rotWithShape="1">
              <a:gsLst>
                <a:gs pos="0">
                  <a:srgbClr val="00865F"/>
                </a:gs>
                <a:gs pos="100000">
                  <a:srgbClr val="FFFFFF">
                    <a:alpha val="0"/>
                  </a:srgbClr>
                </a:gs>
                <a:gs pos="75000">
                  <a:schemeClr val="bg2">
                    <a:lumMod val="9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sp>
        <p:nvSpPr>
          <p:cNvPr id="9" name="日期版面配置區 3">
            <a:extLst>
              <a:ext uri="{FF2B5EF4-FFF2-40B4-BE49-F238E27FC236}">
                <a16:creationId xmlns:a16="http://schemas.microsoft.com/office/drawing/2014/main" id="{5B0F5003-7849-A147-B421-B92E57E5178A}"/>
              </a:ext>
            </a:extLst>
          </p:cNvPr>
          <p:cNvSpPr txBox="1">
            <a:spLocks/>
          </p:cNvSpPr>
          <p:nvPr/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9EAF9D6-8ABE-654A-8CC2-BBF0C89DFEC8}" type="datetimeFigureOut">
              <a:rPr lang="en-US" smtClean="0"/>
              <a:pPr/>
              <a:t>11/3/20</a:t>
            </a:fld>
            <a:endParaRPr lang="en-US"/>
          </a:p>
        </p:txBody>
      </p:sp>
      <p:sp>
        <p:nvSpPr>
          <p:cNvPr id="10" name="投影片編號版面配置區 5">
            <a:extLst>
              <a:ext uri="{FF2B5EF4-FFF2-40B4-BE49-F238E27FC236}">
                <a16:creationId xmlns:a16="http://schemas.microsoft.com/office/drawing/2014/main" id="{A2F37BEF-B464-BB46-BD86-1A7F5F1612CE}"/>
              </a:ext>
            </a:extLst>
          </p:cNvPr>
          <p:cNvSpPr txBox="1">
            <a:spLocks/>
          </p:cNvSpPr>
          <p:nvPr/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CE90B56-46C4-FE44-BAE8-D7F2BE9069C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CA0F7B62-CAF7-8A42-B865-2D1DC88DC53F}"/>
              </a:ext>
            </a:extLst>
          </p:cNvPr>
          <p:cNvSpPr/>
          <p:nvPr/>
        </p:nvSpPr>
        <p:spPr>
          <a:xfrm>
            <a:off x="0" y="6463188"/>
            <a:ext cx="9144000" cy="434156"/>
          </a:xfrm>
          <a:prstGeom prst="rect">
            <a:avLst/>
          </a:prstGeom>
          <a:gradFill>
            <a:gsLst>
              <a:gs pos="0">
                <a:srgbClr val="009AB3"/>
              </a:gs>
              <a:gs pos="50000">
                <a:srgbClr val="00865F"/>
              </a:gs>
              <a:gs pos="100000">
                <a:srgbClr val="00865F"/>
              </a:gs>
            </a:gsLst>
          </a:gra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C3B0F61A-2AA8-6B45-9B1C-E35E34E71453}"/>
              </a:ext>
            </a:extLst>
          </p:cNvPr>
          <p:cNvGrpSpPr>
            <a:grpSpLocks noChangeAspect="1"/>
          </p:cNvGrpSpPr>
          <p:nvPr/>
        </p:nvGrpSpPr>
        <p:grpSpPr>
          <a:xfrm>
            <a:off x="110440" y="6573636"/>
            <a:ext cx="6199987" cy="215999"/>
            <a:chOff x="189953" y="266412"/>
            <a:chExt cx="9253893" cy="300939"/>
          </a:xfrm>
        </p:grpSpPr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F6AAF9A3-D401-5748-93C6-02E72477C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189953" y="266412"/>
              <a:ext cx="4557649" cy="300013"/>
            </a:xfrm>
            <a:prstGeom prst="rect">
              <a:avLst/>
            </a:prstGeom>
          </p:spPr>
        </p:pic>
        <p:pic>
          <p:nvPicPr>
            <p:cNvPr id="14" name="圖片 13">
              <a:extLst>
                <a:ext uri="{FF2B5EF4-FFF2-40B4-BE49-F238E27FC236}">
                  <a16:creationId xmlns:a16="http://schemas.microsoft.com/office/drawing/2014/main" id="{BFCB2900-0D70-594C-B490-E8D1A41D5E3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10800000">
              <a:off x="4886197" y="267338"/>
              <a:ext cx="4557649" cy="300013"/>
            </a:xfrm>
            <a:prstGeom prst="rect">
              <a:avLst/>
            </a:prstGeom>
          </p:spPr>
        </p:pic>
      </p:grpSp>
      <p:pic>
        <p:nvPicPr>
          <p:cNvPr id="15" name="圖片 14">
            <a:extLst>
              <a:ext uri="{FF2B5EF4-FFF2-40B4-BE49-F238E27FC236}">
                <a16:creationId xmlns:a16="http://schemas.microsoft.com/office/drawing/2014/main" id="{5FEA3581-1827-9A4F-83D6-E52CFA838AF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1000"/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10800000">
            <a:off x="6419532" y="6609635"/>
            <a:ext cx="2724467" cy="179335"/>
          </a:xfrm>
          <a:prstGeom prst="rect">
            <a:avLst/>
          </a:prstGeom>
        </p:spPr>
      </p:pic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6D86318B-9523-EC42-B062-1DCC99ED2F02}"/>
              </a:ext>
            </a:extLst>
          </p:cNvPr>
          <p:cNvCxnSpPr/>
          <p:nvPr/>
        </p:nvCxnSpPr>
        <p:spPr>
          <a:xfrm>
            <a:off x="0" y="6491102"/>
            <a:ext cx="9143999" cy="0"/>
          </a:xfrm>
          <a:prstGeom prst="line">
            <a:avLst/>
          </a:prstGeom>
          <a:ln w="19050" cmpd="sng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24173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104806D-4A6F-464B-B5D6-CD98AA236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D949655-CBDA-344D-89C8-1E921C0E2C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800A388-F507-354B-9AB4-40568CA1C9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A1CE2D56-39B9-E045-9534-0E97274676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FF8FA-3424-4F49-8B38-895832CADF5C}" type="datetimeFigureOut">
              <a:rPr lang="en-US" smtClean="0"/>
              <a:t>11/3/20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ED21088F-1465-0848-938E-65B97FC040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5B2DF13D-1F53-C049-8EAC-422478E1D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0ACBC-888C-2241-A8FA-02DCDDF19F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8695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768932CE-B975-2449-825B-AEA2B944C1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AF9D6-8ABE-654A-8CC2-BBF0C89DFEC8}" type="datetimeFigureOut">
              <a:rPr lang="en-US" smtClean="0"/>
              <a:t>11/3/20</a:t>
            </a:fld>
            <a:endParaRPr 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C6392DC5-BB94-3946-A0E0-B549361058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B580C2-FF84-A740-8A52-D0B1E0426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90B56-46C4-FE44-BAE8-D7F2BE9069C4}" type="slidenum">
              <a:rPr lang="en-US" smtClean="0"/>
              <a:t>‹#›</a:t>
            </a:fld>
            <a:endParaRPr lang="en-US"/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4E637E32-23EB-BA4B-AD2B-EAE4CE14A344}"/>
              </a:ext>
            </a:extLst>
          </p:cNvPr>
          <p:cNvGrpSpPr/>
          <p:nvPr/>
        </p:nvGrpSpPr>
        <p:grpSpPr>
          <a:xfrm>
            <a:off x="-16597" y="-41872"/>
            <a:ext cx="9157950" cy="111655"/>
            <a:chOff x="-16597" y="-1"/>
            <a:chExt cx="9157950" cy="111655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F9446629-1DB8-CF47-B1FC-1EDDAFCFEEDF}"/>
                </a:ext>
              </a:extLst>
            </p:cNvPr>
            <p:cNvSpPr/>
            <p:nvPr/>
          </p:nvSpPr>
          <p:spPr>
            <a:xfrm rot="10800000" flipV="1">
              <a:off x="5928220" y="39654"/>
              <a:ext cx="3213133" cy="72000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60000"/>
                    <a:lumOff val="40000"/>
                  </a:schemeClr>
                </a:gs>
                <a:gs pos="100000">
                  <a:srgbClr val="FFFFFF">
                    <a:alpha val="0"/>
                  </a:srgbClr>
                </a:gs>
                <a:gs pos="50000">
                  <a:srgbClr val="00865F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1FFE5573-94E1-704C-974A-D6ED8ACDE975}"/>
                </a:ext>
              </a:extLst>
            </p:cNvPr>
            <p:cNvSpPr/>
            <p:nvPr/>
          </p:nvSpPr>
          <p:spPr>
            <a:xfrm flipV="1">
              <a:off x="-16597" y="-1"/>
              <a:ext cx="5079612" cy="111655"/>
            </a:xfrm>
            <a:prstGeom prst="rect">
              <a:avLst/>
            </a:prstGeom>
            <a:gradFill flip="none" rotWithShape="1">
              <a:gsLst>
                <a:gs pos="0">
                  <a:srgbClr val="00865F"/>
                </a:gs>
                <a:gs pos="100000">
                  <a:srgbClr val="FFFFFF">
                    <a:alpha val="0"/>
                  </a:srgbClr>
                </a:gs>
                <a:gs pos="75000">
                  <a:schemeClr val="bg2">
                    <a:lumMod val="9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sp>
        <p:nvSpPr>
          <p:cNvPr id="8" name="日期版面配置區 3">
            <a:extLst>
              <a:ext uri="{FF2B5EF4-FFF2-40B4-BE49-F238E27FC236}">
                <a16:creationId xmlns:a16="http://schemas.microsoft.com/office/drawing/2014/main" id="{85A40166-7DD3-8745-B48F-82F38BAECEA1}"/>
              </a:ext>
            </a:extLst>
          </p:cNvPr>
          <p:cNvSpPr txBox="1">
            <a:spLocks/>
          </p:cNvSpPr>
          <p:nvPr/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9EAF9D6-8ABE-654A-8CC2-BBF0C89DFEC8}" type="datetimeFigureOut">
              <a:rPr lang="en-US" smtClean="0"/>
              <a:pPr/>
              <a:t>11/3/20</a:t>
            </a:fld>
            <a:endParaRPr lang="en-US"/>
          </a:p>
        </p:txBody>
      </p:sp>
      <p:sp>
        <p:nvSpPr>
          <p:cNvPr id="9" name="投影片編號版面配置區 5">
            <a:extLst>
              <a:ext uri="{FF2B5EF4-FFF2-40B4-BE49-F238E27FC236}">
                <a16:creationId xmlns:a16="http://schemas.microsoft.com/office/drawing/2014/main" id="{B12732C9-DD41-004E-9E20-FFDED18ECA57}"/>
              </a:ext>
            </a:extLst>
          </p:cNvPr>
          <p:cNvSpPr txBox="1">
            <a:spLocks/>
          </p:cNvSpPr>
          <p:nvPr/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CE90B56-46C4-FE44-BAE8-D7F2BE9069C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CC7A5914-A4B1-1A48-878F-7D11068869F3}"/>
              </a:ext>
            </a:extLst>
          </p:cNvPr>
          <p:cNvSpPr/>
          <p:nvPr/>
        </p:nvSpPr>
        <p:spPr>
          <a:xfrm>
            <a:off x="0" y="6463188"/>
            <a:ext cx="9144000" cy="434156"/>
          </a:xfrm>
          <a:prstGeom prst="rect">
            <a:avLst/>
          </a:prstGeom>
          <a:gradFill>
            <a:gsLst>
              <a:gs pos="0">
                <a:srgbClr val="009AB3"/>
              </a:gs>
              <a:gs pos="50000">
                <a:srgbClr val="00865F"/>
              </a:gs>
              <a:gs pos="100000">
                <a:srgbClr val="00865F"/>
              </a:gs>
            </a:gsLst>
          </a:gra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DD47043C-FDA7-CC4E-9541-A6B9FD55DF4F}"/>
              </a:ext>
            </a:extLst>
          </p:cNvPr>
          <p:cNvGrpSpPr>
            <a:grpSpLocks noChangeAspect="1"/>
          </p:cNvGrpSpPr>
          <p:nvPr/>
        </p:nvGrpSpPr>
        <p:grpSpPr>
          <a:xfrm>
            <a:off x="110440" y="6573636"/>
            <a:ext cx="6199987" cy="215999"/>
            <a:chOff x="189953" y="266412"/>
            <a:chExt cx="9253893" cy="300939"/>
          </a:xfrm>
        </p:grpSpPr>
        <p:pic>
          <p:nvPicPr>
            <p:cNvPr id="12" name="圖片 11">
              <a:extLst>
                <a:ext uri="{FF2B5EF4-FFF2-40B4-BE49-F238E27FC236}">
                  <a16:creationId xmlns:a16="http://schemas.microsoft.com/office/drawing/2014/main" id="{44C1F058-1966-1646-B821-724EC2E1A2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189953" y="266412"/>
              <a:ext cx="4557649" cy="300013"/>
            </a:xfrm>
            <a:prstGeom prst="rect">
              <a:avLst/>
            </a:prstGeom>
          </p:spPr>
        </p:pic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4E267B12-4CCC-D644-91E0-0474BEF91B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10800000">
              <a:off x="4886197" y="267338"/>
              <a:ext cx="4557649" cy="300013"/>
            </a:xfrm>
            <a:prstGeom prst="rect">
              <a:avLst/>
            </a:prstGeom>
          </p:spPr>
        </p:pic>
      </p:grpSp>
      <p:pic>
        <p:nvPicPr>
          <p:cNvPr id="14" name="圖片 13">
            <a:extLst>
              <a:ext uri="{FF2B5EF4-FFF2-40B4-BE49-F238E27FC236}">
                <a16:creationId xmlns:a16="http://schemas.microsoft.com/office/drawing/2014/main" id="{DE983D19-883E-214B-9C4C-02D6E6EBA5C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1000"/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10800000">
            <a:off x="6419532" y="6609635"/>
            <a:ext cx="2724467" cy="179335"/>
          </a:xfrm>
          <a:prstGeom prst="rect">
            <a:avLst/>
          </a:prstGeom>
        </p:spPr>
      </p:pic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76DF6809-9CE0-7A4C-8F9D-B523CC3E4E54}"/>
              </a:ext>
            </a:extLst>
          </p:cNvPr>
          <p:cNvCxnSpPr/>
          <p:nvPr/>
        </p:nvCxnSpPr>
        <p:spPr>
          <a:xfrm>
            <a:off x="0" y="6491102"/>
            <a:ext cx="9143999" cy="0"/>
          </a:xfrm>
          <a:prstGeom prst="line">
            <a:avLst/>
          </a:prstGeom>
          <a:ln w="19050" cmpd="sng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259823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B4DC7FE-F3F1-D24D-89D3-8BEBE11E78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D49731B-66D9-2C48-9F08-D9CFD0B591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86323BC7-8B16-D14D-A30D-611D7AD5DE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F737B65C-13C5-4248-985A-C5F3E7D189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AF9D6-8ABE-654A-8CC2-BBF0C89DFEC8}" type="datetimeFigureOut">
              <a:rPr lang="en-US" smtClean="0"/>
              <a:t>11/3/20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1FF4F44B-5278-344F-A38F-0681A81893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43EC47E-C5E4-6B45-A441-FE8513C88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90B56-46C4-FE44-BAE8-D7F2BE9069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416610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4105481-286A-5C40-AB23-EE66EC9D8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B7788311-3FE1-CF4B-BAAD-2BCE71F8CDE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A114721D-07D2-F441-8A12-9D1D4AD14D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B1B128A3-99E4-B64B-9CAC-214BC98865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AF9D6-8ABE-654A-8CC2-BBF0C89DFEC8}" type="datetimeFigureOut">
              <a:rPr lang="en-US" smtClean="0"/>
              <a:t>11/3/20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0E7FF047-A27F-7D46-93ED-8F5A9D6AC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0DCB05E7-312F-C548-A1FC-D772DC85CC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90B56-46C4-FE44-BAE8-D7F2BE9069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34451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DB4A213-49D8-074D-AB17-432BF08BE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2446AEBC-8E50-5340-B028-3E3D751A99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20C19AE-B8A4-F44A-B299-C9284A45AA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AF9D6-8ABE-654A-8CC2-BBF0C89DFEC8}" type="datetimeFigureOut">
              <a:rPr lang="en-US" smtClean="0"/>
              <a:t>11/3/20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FD18E5B-4C73-1846-80C2-F4FB02610B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AC0E3F7-23F9-1B4E-A0C5-82926D0FE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90B56-46C4-FE44-BAE8-D7F2BE9069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55878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FF469B37-75F7-6149-88F7-A524ACF3126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110C6958-876B-EA4D-97DA-7D1770A4FA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9C93F6A-2CAF-614D-A762-8832A82024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AF9D6-8ABE-654A-8CC2-BBF0C89DFEC8}" type="datetimeFigureOut">
              <a:rPr lang="en-US" smtClean="0"/>
              <a:t>11/3/20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F86491F-7862-7143-8D4F-8E67DED3BA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B482037-4BFF-C24E-82A6-75F1236330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90B56-46C4-FE44-BAE8-D7F2BE9069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99125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標題投影片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>
            <a:extLst>
              <a:ext uri="{FF2B5EF4-FFF2-40B4-BE49-F238E27FC236}">
                <a16:creationId xmlns:a16="http://schemas.microsoft.com/office/drawing/2014/main" id="{342E3CD1-E460-5E4C-8B3B-539678982329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alphaModFix amt="4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3C28546A-D34C-B945-A6CB-40A39E2F63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>
            <a:normAutofit/>
          </a:bodyPr>
          <a:lstStyle>
            <a:lvl1pPr algn="ctr">
              <a:defRPr sz="40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02EC1CC5-89BF-2A4F-94A0-65005E1830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EFCF7DF-C4D5-C143-BE83-1512DEF4AB2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1B6FF8FA-3424-4F49-8B38-895832CADF5C}" type="datetimeFigureOut">
              <a:rPr lang="en-US" smtClean="0"/>
              <a:t>11/3/20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DA72482-F973-A84D-8A97-575788A0BA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99F0712-2439-E341-980B-05EA400E2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6290ACBC-888C-2241-A8FA-02DCDDF19F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7361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5EBAAA6-E87D-BA43-96B7-8114F6E0BB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59AE202A-B6A5-A14C-879A-2D049FF7D8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0F7D122-8524-514A-8EA7-AEC1D2B8E1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559F9-6FBE-0048-9187-5A3A3C1A74CA}" type="datetimeFigureOut">
              <a:rPr lang="en-US" smtClean="0"/>
              <a:t>11/3/20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AA0C094-852E-094B-8789-0515B133F6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524329A-88C5-5146-80BD-3070851FA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0AF69-01A3-474F-9EB7-E6DAC41892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78323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6AC08AB-4E1B-0142-94AC-BA542FCD1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73CEC8D-5A2C-F543-B51D-D6E819EB5B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190C980-B92C-1F4D-B530-99916F89BD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559F9-6FBE-0048-9187-5A3A3C1A74CA}" type="datetimeFigureOut">
              <a:rPr lang="en-US" smtClean="0"/>
              <a:t>11/3/20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1F83F91-C526-BD4F-8D12-A098857C1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609DD57-6BAE-6D4E-AE21-EFA3AC579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0AF69-01A3-474F-9EB7-E6DAC41892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89246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BA382FB-5372-8A45-9B31-A470968656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9538CEF-9A20-364A-AC7C-BEF56A184A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3F391F4-A15C-CD41-8EC7-B93CEEAA35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559F9-6FBE-0048-9187-5A3A3C1A74CA}" type="datetimeFigureOut">
              <a:rPr lang="en-US" smtClean="0"/>
              <a:t>11/3/20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47CCFB4-F5A0-1844-BC5F-6829305273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B3EF7B9-6657-5C4E-B093-A9FE77536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0AF69-01A3-474F-9EB7-E6DAC41892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58340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A9D873D-D2E9-9547-9080-4A5D44E50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CE091BB-B946-EF46-AD08-7A4E02DF04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8B635B2B-326C-E447-8392-9D1CAE5A88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94179B4B-A546-E34D-9D69-FED1C87D38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559F9-6FBE-0048-9187-5A3A3C1A74CA}" type="datetimeFigureOut">
              <a:rPr lang="en-US" smtClean="0"/>
              <a:t>11/3/20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9FE7C2AC-C50E-B041-98CC-EE1947BD26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F6321CB-26AA-424B-9242-68A5FD5650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0AF69-01A3-474F-9EB7-E6DAC41892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0841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5ABC9BE-1BF5-3840-A31B-C37511EDE1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E2F0793-4DD8-7748-B0C6-26ECF884A4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37B6AF4D-0B46-AA4B-B708-84998090CE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7AD0CF81-D178-A849-9EF4-1BB265775C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98570A6C-06DD-3E4F-8BDF-0F6253800CB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5E605011-71FA-A24A-8428-A071D61145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FF8FA-3424-4F49-8B38-895832CADF5C}" type="datetimeFigureOut">
              <a:rPr lang="en-US" smtClean="0"/>
              <a:t>11/3/20</a:t>
            </a:fld>
            <a:endParaRPr 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8446FB71-91E8-9F4C-8A3C-91C7D6E8A5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588B3EBC-63AE-A346-9391-C54AB97C9E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0ACBC-888C-2241-A8FA-02DCDDF19F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16350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48C9D6C-4742-0D4F-801C-08185793E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F53F807-D20D-FD4D-B8FD-39B452A08E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18DFE575-BBF2-E74C-B427-7EBF660B76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F5292922-1B09-0148-B994-C3821E56157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464DBE40-33EF-CB4D-A14B-AC98889463D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7B9A772B-3D01-734D-BCB6-79C2B7CEFB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559F9-6FBE-0048-9187-5A3A3C1A74CA}" type="datetimeFigureOut">
              <a:rPr lang="en-US" smtClean="0"/>
              <a:t>11/3/20</a:t>
            </a:fld>
            <a:endParaRPr 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446DEDC6-1975-324B-B145-A2A47ADFCB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8F5AAB32-0FE5-B541-9E35-C1D2DEFD6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0AF69-01A3-474F-9EB7-E6DAC41892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45698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028F74C-FAE3-B24A-BB51-4CC3DA7E9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0DC8EDF8-0481-7543-BF50-4B90083A7C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559F9-6FBE-0048-9187-5A3A3C1A74CA}" type="datetimeFigureOut">
              <a:rPr lang="en-US" smtClean="0"/>
              <a:t>11/3/20</a:t>
            </a:fld>
            <a:endParaRPr 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3B012DD0-908C-FB47-8C28-431BA3350F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A53B4B4-98FD-F34B-8A25-8373DEA13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0AF69-01A3-474F-9EB7-E6DAC41892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88613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E575C4AA-3F31-4548-86CF-7B7A03D2B3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559F9-6FBE-0048-9187-5A3A3C1A74CA}" type="datetimeFigureOut">
              <a:rPr lang="en-US" smtClean="0"/>
              <a:t>11/3/20</a:t>
            </a:fld>
            <a:endParaRPr 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492D35FA-B1D5-F64C-A3AB-41F266BA63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3F708A6-2356-EE44-A96C-1D1B0EF1C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0AF69-01A3-474F-9EB7-E6DAC41892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860401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2C8ABC1-8B7B-A649-BBFD-E2A94978C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A5295F6-E716-394E-A6C8-0B71735F59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A6F250C8-A9B6-464C-BAE4-B32E9AA7C3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B576313-3ADD-BF43-BB28-B87CA05A57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559F9-6FBE-0048-9187-5A3A3C1A74CA}" type="datetimeFigureOut">
              <a:rPr lang="en-US" smtClean="0"/>
              <a:t>11/3/20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95D4F6D7-6998-B845-83F0-3D819E9080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2698249-E858-1047-AFEE-EF3477B78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0AF69-01A3-474F-9EB7-E6DAC41892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368067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523CCB1-9729-4E4A-BD3E-06EFFDCC8D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2700B3BB-6071-234A-A463-D08159DCDE3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0386098F-1434-B94A-B787-F9DE2E0134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BE718063-4A06-BD43-831F-90B29164C4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559F9-6FBE-0048-9187-5A3A3C1A74CA}" type="datetimeFigureOut">
              <a:rPr lang="en-US" smtClean="0"/>
              <a:t>11/3/20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07D6BBB8-C8AA-DC44-AD3E-E8F863B309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575DDF83-94FC-AF42-904F-795CA5A26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0AF69-01A3-474F-9EB7-E6DAC41892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295365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3B4947A-7C61-D749-870D-8C5CE05B6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717F6190-42FE-664A-B8B3-BEFE4EE2B6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EDB5EEF-10B8-5143-8C06-7F5EDB5AF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559F9-6FBE-0048-9187-5A3A3C1A74CA}" type="datetimeFigureOut">
              <a:rPr lang="en-US" smtClean="0"/>
              <a:t>11/3/20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F5CDB50-7EA1-F243-89A0-8B6D8594A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B6F8DAD-9E06-7D46-A3E1-EB3C715E8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0AF69-01A3-474F-9EB7-E6DAC41892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7953493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D157DCDB-F524-ED4B-A193-79D31766782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04810F0B-2E64-1C41-96B8-A167170D1D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ED15AD8-1FD4-B844-B233-AFE5F2DA93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559F9-6FBE-0048-9187-5A3A3C1A74CA}" type="datetimeFigureOut">
              <a:rPr lang="en-US" smtClean="0"/>
              <a:t>11/3/20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7CBCF4D-0ABD-354B-8D85-B4069240B6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6F6C29F-2C96-304E-AAE2-70BCF5F879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0AF69-01A3-474F-9EB7-E6DAC41892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05549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標題投影片">
    <p:bg>
      <p:bgPr>
        <a:gradFill>
          <a:gsLst>
            <a:gs pos="0">
              <a:schemeClr val="accent5">
                <a:lumMod val="75000"/>
              </a:schemeClr>
            </a:gs>
            <a:gs pos="100000">
              <a:schemeClr val="accent1">
                <a:lumMod val="50000"/>
              </a:schemeClr>
            </a:gs>
          </a:gsLst>
          <a:path path="shap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C28546A-D34C-B945-A6CB-40A39E2F63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>
                <a:solidFill>
                  <a:schemeClr val="bg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02EC1CC5-89BF-2A4F-94A0-65005E1830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TW" altLang="en-US"/>
              <a:t>按一下以編輯母片子標題樣式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EFCF7DF-C4D5-C143-BE83-1512DEF4AB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FF8FA-3424-4F49-8B38-895832CADF5C}" type="datetimeFigureOut">
              <a:rPr lang="en-US" smtClean="0"/>
              <a:t>11/3/20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DA72482-F973-A84D-8A97-575788A0BA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99F0712-2439-E341-980B-05EA400E2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0ACBC-888C-2241-A8FA-02DCDDF19F71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9DB0B007-63A2-0849-B1A5-F27F32B4C05F}"/>
              </a:ext>
            </a:extLst>
          </p:cNvPr>
          <p:cNvGrpSpPr>
            <a:grpSpLocks noChangeAspect="1"/>
          </p:cNvGrpSpPr>
          <p:nvPr/>
        </p:nvGrpSpPr>
        <p:grpSpPr>
          <a:xfrm>
            <a:off x="189953" y="6477986"/>
            <a:ext cx="8713893" cy="283374"/>
            <a:chOff x="189953" y="266412"/>
            <a:chExt cx="9253893" cy="300939"/>
          </a:xfrm>
        </p:grpSpPr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8CA0BC6D-1E6B-B44C-BFB5-55B0BFD35B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</a:blip>
            <a:stretch>
              <a:fillRect/>
            </a:stretch>
          </p:blipFill>
          <p:spPr>
            <a:xfrm>
              <a:off x="189953" y="266412"/>
              <a:ext cx="4557649" cy="300013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6C000012-0A3F-504C-9148-EB03A250722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</a:blip>
            <a:stretch>
              <a:fillRect/>
            </a:stretch>
          </p:blipFill>
          <p:spPr>
            <a:xfrm rot="10800000">
              <a:off x="4886197" y="267338"/>
              <a:ext cx="4557649" cy="30001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17767572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探索數位世界投影片設計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C438F44-9CB6-D644-B25E-FF7FE7363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B595ED1-ACCB-A54F-B58F-8A3C07279C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FE81637-9AC9-1B4A-A015-D15E6689F7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E07FD-080A-5140-9897-6EC7255412F7}" type="datetimeFigureOut">
              <a:rPr kumimoji="1" lang="zh-TW" altLang="en-US" smtClean="0"/>
              <a:t>2020/11/3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27C8C5E-9058-2948-9C7B-BF888B3ED7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E4F11C8-9301-7842-B55A-82B3F1F97D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5E291-EFB9-DE4A-BC57-C297CDA5E628}" type="slidenum">
              <a:rPr kumimoji="1" lang="zh-TW" altLang="en-US" smtClean="0"/>
              <a:t>‹#›</a:t>
            </a:fld>
            <a:endParaRPr kumimoji="1" lang="zh-TW" altLang="en-US"/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7401AD29-6E7D-C941-8C8B-2CAB5634F814}"/>
              </a:ext>
            </a:extLst>
          </p:cNvPr>
          <p:cNvGrpSpPr/>
          <p:nvPr/>
        </p:nvGrpSpPr>
        <p:grpSpPr>
          <a:xfrm>
            <a:off x="0" y="6423844"/>
            <a:ext cx="9144000" cy="434156"/>
            <a:chOff x="0" y="6463188"/>
            <a:chExt cx="9144000" cy="434156"/>
          </a:xfrm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3C91358C-63AE-194B-A17E-C155ED3A8B26}"/>
                </a:ext>
              </a:extLst>
            </p:cNvPr>
            <p:cNvSpPr/>
            <p:nvPr/>
          </p:nvSpPr>
          <p:spPr>
            <a:xfrm>
              <a:off x="0" y="6463188"/>
              <a:ext cx="9144000" cy="434156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grpSp>
          <p:nvGrpSpPr>
            <p:cNvPr id="10" name="群組 9">
              <a:extLst>
                <a:ext uri="{FF2B5EF4-FFF2-40B4-BE49-F238E27FC236}">
                  <a16:creationId xmlns:a16="http://schemas.microsoft.com/office/drawing/2014/main" id="{49E2D5F7-1843-434A-8506-128BA50E638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10440" y="6573636"/>
              <a:ext cx="6642213" cy="216001"/>
              <a:chOff x="189953" y="266411"/>
              <a:chExt cx="9253892" cy="300941"/>
            </a:xfrm>
          </p:grpSpPr>
          <p:pic>
            <p:nvPicPr>
              <p:cNvPr id="13" name="圖片 12">
                <a:extLst>
                  <a:ext uri="{FF2B5EF4-FFF2-40B4-BE49-F238E27FC236}">
                    <a16:creationId xmlns:a16="http://schemas.microsoft.com/office/drawing/2014/main" id="{B7193A11-6A17-2B40-907A-6C3D2CF6E6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31000"/>
              </a:blip>
              <a:stretch>
                <a:fillRect/>
              </a:stretch>
            </p:blipFill>
            <p:spPr>
              <a:xfrm>
                <a:off x="189953" y="266411"/>
                <a:ext cx="4557648" cy="300012"/>
              </a:xfrm>
              <a:prstGeom prst="rect">
                <a:avLst/>
              </a:prstGeom>
            </p:spPr>
          </p:pic>
          <p:pic>
            <p:nvPicPr>
              <p:cNvPr id="14" name="圖片 13">
                <a:extLst>
                  <a:ext uri="{FF2B5EF4-FFF2-40B4-BE49-F238E27FC236}">
                    <a16:creationId xmlns:a16="http://schemas.microsoft.com/office/drawing/2014/main" id="{FBBAE879-F8E1-3541-9B0F-759926C543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31000"/>
              </a:blip>
              <a:stretch>
                <a:fillRect/>
              </a:stretch>
            </p:blipFill>
            <p:spPr>
              <a:xfrm rot="10800000">
                <a:off x="4886197" y="267338"/>
                <a:ext cx="4557648" cy="300014"/>
              </a:xfrm>
              <a:prstGeom prst="rect">
                <a:avLst/>
              </a:prstGeom>
            </p:spPr>
          </p:pic>
        </p:grpSp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529DFD12-878F-E944-BB6A-1E497E50B1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</a:blip>
            <a:stretch>
              <a:fillRect/>
            </a:stretch>
          </p:blipFill>
          <p:spPr>
            <a:xfrm rot="10800000">
              <a:off x="6419532" y="6609635"/>
              <a:ext cx="2724467" cy="179335"/>
            </a:xfrm>
            <a:prstGeom prst="rect">
              <a:avLst/>
            </a:prstGeom>
          </p:spPr>
        </p:pic>
        <p:cxnSp>
          <p:nvCxnSpPr>
            <p:cNvPr id="12" name="直線接點 11">
              <a:extLst>
                <a:ext uri="{FF2B5EF4-FFF2-40B4-BE49-F238E27FC236}">
                  <a16:creationId xmlns:a16="http://schemas.microsoft.com/office/drawing/2014/main" id="{16036357-34F0-1045-AB82-46B88C1F6ED2}"/>
                </a:ext>
              </a:extLst>
            </p:cNvPr>
            <p:cNvCxnSpPr/>
            <p:nvPr/>
          </p:nvCxnSpPr>
          <p:spPr>
            <a:xfrm>
              <a:off x="0" y="6491102"/>
              <a:ext cx="9143999" cy="0"/>
            </a:xfrm>
            <a:prstGeom prst="line">
              <a:avLst/>
            </a:prstGeom>
            <a:ln w="1905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16BAAFCE-29FD-E947-9E8B-5984D17820A3}"/>
              </a:ext>
            </a:extLst>
          </p:cNvPr>
          <p:cNvGrpSpPr/>
          <p:nvPr/>
        </p:nvGrpSpPr>
        <p:grpSpPr>
          <a:xfrm>
            <a:off x="-16597" y="-41872"/>
            <a:ext cx="9157950" cy="111655"/>
            <a:chOff x="-16597" y="-1"/>
            <a:chExt cx="9157950" cy="111655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5EBD872E-8C4A-C545-B532-14DA719009B7}"/>
                </a:ext>
              </a:extLst>
            </p:cNvPr>
            <p:cNvSpPr/>
            <p:nvPr/>
          </p:nvSpPr>
          <p:spPr>
            <a:xfrm rot="10800000" flipV="1">
              <a:off x="5928220" y="39654"/>
              <a:ext cx="3213133" cy="72000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60000"/>
                    <a:lumOff val="40000"/>
                  </a:schemeClr>
                </a:gs>
                <a:gs pos="100000">
                  <a:srgbClr val="FFFFFF">
                    <a:alpha val="0"/>
                  </a:srgbClr>
                </a:gs>
                <a:gs pos="50000">
                  <a:schemeClr val="accent5">
                    <a:lumMod val="60000"/>
                    <a:lumOff val="4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B0D6455C-0A21-EB49-AC37-AD330F94C9D0}"/>
                </a:ext>
              </a:extLst>
            </p:cNvPr>
            <p:cNvSpPr/>
            <p:nvPr/>
          </p:nvSpPr>
          <p:spPr>
            <a:xfrm flipV="1">
              <a:off x="-16597" y="-1"/>
              <a:ext cx="5079612" cy="111655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60000"/>
                    <a:lumOff val="40000"/>
                  </a:schemeClr>
                </a:gs>
                <a:gs pos="100000">
                  <a:srgbClr val="FFFFFF">
                    <a:alpha val="0"/>
                  </a:srgbClr>
                </a:gs>
                <a:gs pos="75000">
                  <a:schemeClr val="bg2">
                    <a:lumMod val="9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686216809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96F67A1-12C4-0C4E-AEE8-6C0F962436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D3CFC1A-1BE4-4B45-A894-C2F50637BE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A6C97FA-1B41-B542-9FED-FB30D1D84D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F05EA-5EF5-B84C-877B-5941D7CC446A}" type="datetimeFigureOut">
              <a:rPr lang="en-US" smtClean="0"/>
              <a:t>11/3/20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75C7F02-BA60-4549-92EC-E96B344E3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5A60072-BD83-7C40-AD86-09C07C6298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7DD70-757B-5F4D-90B4-8D25021296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7409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990E969-7223-3A49-A4B8-29B96D0A7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D062D6DD-2875-EA46-A7FE-D693B36418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FF8FA-3424-4F49-8B38-895832CADF5C}" type="datetimeFigureOut">
              <a:rPr lang="en-US" smtClean="0"/>
              <a:t>11/3/20</a:t>
            </a:fld>
            <a:endParaRPr 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09D3706D-8334-6E4A-9113-3929D6EE03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307FF06-4A96-3F4F-A4D2-D0CD9904B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0ACBC-888C-2241-A8FA-02DCDDF19F71}" type="slidenum">
              <a:rPr lang="en-US" smtClean="0"/>
              <a:t>‹#›</a:t>
            </a:fld>
            <a:endParaRPr lang="en-US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A048A878-106A-124E-9422-EBDBA7AB64E1}"/>
              </a:ext>
            </a:extLst>
          </p:cNvPr>
          <p:cNvGrpSpPr/>
          <p:nvPr/>
        </p:nvGrpSpPr>
        <p:grpSpPr>
          <a:xfrm>
            <a:off x="0" y="6423844"/>
            <a:ext cx="9144000" cy="434156"/>
            <a:chOff x="0" y="6463188"/>
            <a:chExt cx="9144000" cy="434156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B6171DC2-D013-264C-88BC-FF7508CDF2D1}"/>
                </a:ext>
              </a:extLst>
            </p:cNvPr>
            <p:cNvSpPr/>
            <p:nvPr/>
          </p:nvSpPr>
          <p:spPr>
            <a:xfrm>
              <a:off x="0" y="6463188"/>
              <a:ext cx="9144000" cy="434156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grpSp>
          <p:nvGrpSpPr>
            <p:cNvPr id="8" name="群組 7">
              <a:extLst>
                <a:ext uri="{FF2B5EF4-FFF2-40B4-BE49-F238E27FC236}">
                  <a16:creationId xmlns:a16="http://schemas.microsoft.com/office/drawing/2014/main" id="{4CD2F4B3-AD69-554E-84E0-DC954F858E1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10440" y="6573636"/>
              <a:ext cx="6642213" cy="216001"/>
              <a:chOff x="189953" y="266411"/>
              <a:chExt cx="9253892" cy="300941"/>
            </a:xfrm>
          </p:grpSpPr>
          <p:pic>
            <p:nvPicPr>
              <p:cNvPr id="11" name="圖片 10">
                <a:extLst>
                  <a:ext uri="{FF2B5EF4-FFF2-40B4-BE49-F238E27FC236}">
                    <a16:creationId xmlns:a16="http://schemas.microsoft.com/office/drawing/2014/main" id="{4C37F382-569C-BD4A-AD54-AED102F920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31000"/>
              </a:blip>
              <a:stretch>
                <a:fillRect/>
              </a:stretch>
            </p:blipFill>
            <p:spPr>
              <a:xfrm>
                <a:off x="189953" y="266411"/>
                <a:ext cx="4557648" cy="300012"/>
              </a:xfrm>
              <a:prstGeom prst="rect">
                <a:avLst/>
              </a:prstGeom>
            </p:spPr>
          </p:pic>
          <p:pic>
            <p:nvPicPr>
              <p:cNvPr id="12" name="圖片 11">
                <a:extLst>
                  <a:ext uri="{FF2B5EF4-FFF2-40B4-BE49-F238E27FC236}">
                    <a16:creationId xmlns:a16="http://schemas.microsoft.com/office/drawing/2014/main" id="{0AB57D99-1688-3E4C-A911-90C6A5FA25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31000"/>
              </a:blip>
              <a:stretch>
                <a:fillRect/>
              </a:stretch>
            </p:blipFill>
            <p:spPr>
              <a:xfrm rot="10800000">
                <a:off x="4886197" y="267338"/>
                <a:ext cx="4557648" cy="300014"/>
              </a:xfrm>
              <a:prstGeom prst="rect">
                <a:avLst/>
              </a:prstGeom>
            </p:spPr>
          </p:pic>
        </p:grp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F563B128-B0DA-F943-8075-AC1B382529E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</a:blip>
            <a:stretch>
              <a:fillRect/>
            </a:stretch>
          </p:blipFill>
          <p:spPr>
            <a:xfrm rot="10800000">
              <a:off x="6419532" y="6609635"/>
              <a:ext cx="2724467" cy="179335"/>
            </a:xfrm>
            <a:prstGeom prst="rect">
              <a:avLst/>
            </a:prstGeom>
          </p:spPr>
        </p:pic>
        <p:cxnSp>
          <p:nvCxnSpPr>
            <p:cNvPr id="10" name="直線接點 9">
              <a:extLst>
                <a:ext uri="{FF2B5EF4-FFF2-40B4-BE49-F238E27FC236}">
                  <a16:creationId xmlns:a16="http://schemas.microsoft.com/office/drawing/2014/main" id="{4C1B996F-EC84-9041-90FE-4DA8CCEE9E51}"/>
                </a:ext>
              </a:extLst>
            </p:cNvPr>
            <p:cNvCxnSpPr/>
            <p:nvPr/>
          </p:nvCxnSpPr>
          <p:spPr>
            <a:xfrm>
              <a:off x="0" y="6491102"/>
              <a:ext cx="9143999" cy="0"/>
            </a:xfrm>
            <a:prstGeom prst="line">
              <a:avLst/>
            </a:prstGeom>
            <a:ln w="1905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4672F845-3F86-5A46-8A18-B30A61906246}"/>
              </a:ext>
            </a:extLst>
          </p:cNvPr>
          <p:cNvGrpSpPr/>
          <p:nvPr/>
        </p:nvGrpSpPr>
        <p:grpSpPr>
          <a:xfrm>
            <a:off x="-16597" y="-41872"/>
            <a:ext cx="9157950" cy="111655"/>
            <a:chOff x="-16597" y="-1"/>
            <a:chExt cx="9157950" cy="111655"/>
          </a:xfrm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0BB2D376-18FD-C54A-886D-C7C1BA66DF57}"/>
                </a:ext>
              </a:extLst>
            </p:cNvPr>
            <p:cNvSpPr/>
            <p:nvPr/>
          </p:nvSpPr>
          <p:spPr>
            <a:xfrm rot="10800000" flipV="1">
              <a:off x="5928220" y="39654"/>
              <a:ext cx="3213133" cy="72000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60000"/>
                    <a:lumOff val="40000"/>
                  </a:schemeClr>
                </a:gs>
                <a:gs pos="100000">
                  <a:srgbClr val="FFFFFF">
                    <a:alpha val="0"/>
                  </a:srgbClr>
                </a:gs>
                <a:gs pos="50000">
                  <a:schemeClr val="accent5">
                    <a:lumMod val="60000"/>
                    <a:lumOff val="4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C5FF1C78-998C-8044-AD4F-A63F5D79F51C}"/>
                </a:ext>
              </a:extLst>
            </p:cNvPr>
            <p:cNvSpPr/>
            <p:nvPr/>
          </p:nvSpPr>
          <p:spPr>
            <a:xfrm flipV="1">
              <a:off x="-16597" y="-1"/>
              <a:ext cx="5079612" cy="111655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60000"/>
                    <a:lumOff val="40000"/>
                  </a:schemeClr>
                </a:gs>
                <a:gs pos="100000">
                  <a:srgbClr val="FFFFFF">
                    <a:alpha val="0"/>
                  </a:srgbClr>
                </a:gs>
                <a:gs pos="75000">
                  <a:schemeClr val="bg2">
                    <a:lumMod val="9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57088231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104806D-4A6F-464B-B5D6-CD98AA236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D949655-CBDA-344D-89C8-1E921C0E2C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800A388-F507-354B-9AB4-40568CA1C9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A1CE2D56-39B9-E045-9534-0E97274676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F05EA-5EF5-B84C-877B-5941D7CC446A}" type="datetimeFigureOut">
              <a:rPr lang="en-US" smtClean="0"/>
              <a:t>11/3/20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ED21088F-1465-0848-938E-65B97FC040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5B2DF13D-1F53-C049-8EAC-422478E1D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7DD70-757B-5F4D-90B4-8D25021296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827822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5ABC9BE-1BF5-3840-A31B-C37511EDE1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E2F0793-4DD8-7748-B0C6-26ECF884A4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37B6AF4D-0B46-AA4B-B708-84998090CE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7AD0CF81-D178-A849-9EF4-1BB265775C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98570A6C-06DD-3E4F-8BDF-0F6253800CB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5E605011-71FA-A24A-8428-A071D61145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F05EA-5EF5-B84C-877B-5941D7CC446A}" type="datetimeFigureOut">
              <a:rPr lang="en-US" smtClean="0"/>
              <a:t>11/3/20</a:t>
            </a:fld>
            <a:endParaRPr 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8446FB71-91E8-9F4C-8A3C-91C7D6E8A5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588B3EBC-63AE-A346-9391-C54AB97C9E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7DD70-757B-5F4D-90B4-8D25021296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623559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990E969-7223-3A49-A4B8-29B96D0A7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D062D6DD-2875-EA46-A7FE-D693B36418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F05EA-5EF5-B84C-877B-5941D7CC446A}" type="datetimeFigureOut">
              <a:rPr lang="en-US" smtClean="0"/>
              <a:t>11/3/20</a:t>
            </a:fld>
            <a:endParaRPr 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09D3706D-8334-6E4A-9113-3929D6EE03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307FF06-4A96-3F4F-A4D2-D0CD9904B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7DD70-757B-5F4D-90B4-8D25021296AF}" type="slidenum">
              <a:rPr lang="en-US" smtClean="0"/>
              <a:t>‹#›</a:t>
            </a:fld>
            <a:endParaRPr lang="en-US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A048A878-106A-124E-9422-EBDBA7AB64E1}"/>
              </a:ext>
            </a:extLst>
          </p:cNvPr>
          <p:cNvGrpSpPr/>
          <p:nvPr/>
        </p:nvGrpSpPr>
        <p:grpSpPr>
          <a:xfrm>
            <a:off x="0" y="6423844"/>
            <a:ext cx="9144000" cy="434156"/>
            <a:chOff x="0" y="6463188"/>
            <a:chExt cx="9144000" cy="434156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B6171DC2-D013-264C-88BC-FF7508CDF2D1}"/>
                </a:ext>
              </a:extLst>
            </p:cNvPr>
            <p:cNvSpPr/>
            <p:nvPr/>
          </p:nvSpPr>
          <p:spPr>
            <a:xfrm>
              <a:off x="0" y="6463188"/>
              <a:ext cx="9144000" cy="434156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grpSp>
          <p:nvGrpSpPr>
            <p:cNvPr id="8" name="群組 7">
              <a:extLst>
                <a:ext uri="{FF2B5EF4-FFF2-40B4-BE49-F238E27FC236}">
                  <a16:creationId xmlns:a16="http://schemas.microsoft.com/office/drawing/2014/main" id="{4CD2F4B3-AD69-554E-84E0-DC954F858E1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10440" y="6573636"/>
              <a:ext cx="6642213" cy="216001"/>
              <a:chOff x="189953" y="266411"/>
              <a:chExt cx="9253892" cy="300941"/>
            </a:xfrm>
          </p:grpSpPr>
          <p:pic>
            <p:nvPicPr>
              <p:cNvPr id="11" name="圖片 10">
                <a:extLst>
                  <a:ext uri="{FF2B5EF4-FFF2-40B4-BE49-F238E27FC236}">
                    <a16:creationId xmlns:a16="http://schemas.microsoft.com/office/drawing/2014/main" id="{4C37F382-569C-BD4A-AD54-AED102F920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31000"/>
              </a:blip>
              <a:stretch>
                <a:fillRect/>
              </a:stretch>
            </p:blipFill>
            <p:spPr>
              <a:xfrm>
                <a:off x="189953" y="266411"/>
                <a:ext cx="4557648" cy="300012"/>
              </a:xfrm>
              <a:prstGeom prst="rect">
                <a:avLst/>
              </a:prstGeom>
            </p:spPr>
          </p:pic>
          <p:pic>
            <p:nvPicPr>
              <p:cNvPr id="12" name="圖片 11">
                <a:extLst>
                  <a:ext uri="{FF2B5EF4-FFF2-40B4-BE49-F238E27FC236}">
                    <a16:creationId xmlns:a16="http://schemas.microsoft.com/office/drawing/2014/main" id="{0AB57D99-1688-3E4C-A911-90C6A5FA25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31000"/>
              </a:blip>
              <a:stretch>
                <a:fillRect/>
              </a:stretch>
            </p:blipFill>
            <p:spPr>
              <a:xfrm rot="10800000">
                <a:off x="4886197" y="267338"/>
                <a:ext cx="4557648" cy="300014"/>
              </a:xfrm>
              <a:prstGeom prst="rect">
                <a:avLst/>
              </a:prstGeom>
            </p:spPr>
          </p:pic>
        </p:grp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F563B128-B0DA-F943-8075-AC1B382529E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</a:blip>
            <a:stretch>
              <a:fillRect/>
            </a:stretch>
          </p:blipFill>
          <p:spPr>
            <a:xfrm rot="10800000">
              <a:off x="6419532" y="6609635"/>
              <a:ext cx="2724467" cy="179335"/>
            </a:xfrm>
            <a:prstGeom prst="rect">
              <a:avLst/>
            </a:prstGeom>
          </p:spPr>
        </p:pic>
        <p:cxnSp>
          <p:nvCxnSpPr>
            <p:cNvPr id="10" name="直線接點 9">
              <a:extLst>
                <a:ext uri="{FF2B5EF4-FFF2-40B4-BE49-F238E27FC236}">
                  <a16:creationId xmlns:a16="http://schemas.microsoft.com/office/drawing/2014/main" id="{4C1B996F-EC84-9041-90FE-4DA8CCEE9E51}"/>
                </a:ext>
              </a:extLst>
            </p:cNvPr>
            <p:cNvCxnSpPr/>
            <p:nvPr/>
          </p:nvCxnSpPr>
          <p:spPr>
            <a:xfrm>
              <a:off x="0" y="6491102"/>
              <a:ext cx="9143999" cy="0"/>
            </a:xfrm>
            <a:prstGeom prst="line">
              <a:avLst/>
            </a:prstGeom>
            <a:ln w="1905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4672F845-3F86-5A46-8A18-B30A61906246}"/>
              </a:ext>
            </a:extLst>
          </p:cNvPr>
          <p:cNvGrpSpPr/>
          <p:nvPr/>
        </p:nvGrpSpPr>
        <p:grpSpPr>
          <a:xfrm>
            <a:off x="-16597" y="-41872"/>
            <a:ext cx="9157950" cy="111655"/>
            <a:chOff x="-16597" y="-1"/>
            <a:chExt cx="9157950" cy="111655"/>
          </a:xfrm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0BB2D376-18FD-C54A-886D-C7C1BA66DF57}"/>
                </a:ext>
              </a:extLst>
            </p:cNvPr>
            <p:cNvSpPr/>
            <p:nvPr/>
          </p:nvSpPr>
          <p:spPr>
            <a:xfrm rot="10800000" flipV="1">
              <a:off x="5928220" y="39654"/>
              <a:ext cx="3213133" cy="72000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60000"/>
                    <a:lumOff val="40000"/>
                  </a:schemeClr>
                </a:gs>
                <a:gs pos="100000">
                  <a:srgbClr val="FFFFFF">
                    <a:alpha val="0"/>
                  </a:srgbClr>
                </a:gs>
                <a:gs pos="50000">
                  <a:schemeClr val="accent5">
                    <a:lumMod val="60000"/>
                    <a:lumOff val="4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C5FF1C78-998C-8044-AD4F-A63F5D79F51C}"/>
                </a:ext>
              </a:extLst>
            </p:cNvPr>
            <p:cNvSpPr/>
            <p:nvPr/>
          </p:nvSpPr>
          <p:spPr>
            <a:xfrm flipV="1">
              <a:off x="-16597" y="-1"/>
              <a:ext cx="5079612" cy="111655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60000"/>
                    <a:lumOff val="40000"/>
                  </a:schemeClr>
                </a:gs>
                <a:gs pos="100000">
                  <a:srgbClr val="FFFFFF">
                    <a:alpha val="0"/>
                  </a:srgbClr>
                </a:gs>
                <a:gs pos="75000">
                  <a:schemeClr val="bg2">
                    <a:lumMod val="9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411975959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B2CDBD5F-75A2-3149-89BD-A3AB78AC96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F05EA-5EF5-B84C-877B-5941D7CC446A}" type="datetimeFigureOut">
              <a:rPr lang="en-US" smtClean="0"/>
              <a:t>11/3/20</a:t>
            </a:fld>
            <a:endParaRPr 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0DF98196-EF9E-FB4F-8E37-1DAD456AC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479B265-54F1-5840-990D-84AFAFF54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7DD70-757B-5F4D-90B4-8D25021296AF}" type="slidenum">
              <a:rPr lang="en-US" smtClean="0"/>
              <a:t>‹#›</a:t>
            </a:fld>
            <a:endParaRPr lang="en-US"/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3A42291A-CBCD-784B-B17D-8A6ABBBAEF74}"/>
              </a:ext>
            </a:extLst>
          </p:cNvPr>
          <p:cNvGrpSpPr/>
          <p:nvPr/>
        </p:nvGrpSpPr>
        <p:grpSpPr>
          <a:xfrm>
            <a:off x="0" y="6423844"/>
            <a:ext cx="9144000" cy="434156"/>
            <a:chOff x="0" y="6463188"/>
            <a:chExt cx="9144000" cy="434156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37406BB4-4E89-4B48-921F-5380AB990114}"/>
                </a:ext>
              </a:extLst>
            </p:cNvPr>
            <p:cNvSpPr/>
            <p:nvPr/>
          </p:nvSpPr>
          <p:spPr>
            <a:xfrm>
              <a:off x="0" y="6463188"/>
              <a:ext cx="9144000" cy="434156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grpSp>
          <p:nvGrpSpPr>
            <p:cNvPr id="7" name="群組 6">
              <a:extLst>
                <a:ext uri="{FF2B5EF4-FFF2-40B4-BE49-F238E27FC236}">
                  <a16:creationId xmlns:a16="http://schemas.microsoft.com/office/drawing/2014/main" id="{089F7FF5-E7FA-0B4F-8C09-8373E77A1F1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10440" y="6573636"/>
              <a:ext cx="6642213" cy="216001"/>
              <a:chOff x="189953" y="266411"/>
              <a:chExt cx="9253892" cy="300941"/>
            </a:xfrm>
          </p:grpSpPr>
          <p:pic>
            <p:nvPicPr>
              <p:cNvPr id="10" name="圖片 9">
                <a:extLst>
                  <a:ext uri="{FF2B5EF4-FFF2-40B4-BE49-F238E27FC236}">
                    <a16:creationId xmlns:a16="http://schemas.microsoft.com/office/drawing/2014/main" id="{5F30C0FC-FE17-F24B-B866-527369C057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31000"/>
              </a:blip>
              <a:stretch>
                <a:fillRect/>
              </a:stretch>
            </p:blipFill>
            <p:spPr>
              <a:xfrm>
                <a:off x="189953" y="266411"/>
                <a:ext cx="4557648" cy="300012"/>
              </a:xfrm>
              <a:prstGeom prst="rect">
                <a:avLst/>
              </a:prstGeom>
            </p:spPr>
          </p:pic>
          <p:pic>
            <p:nvPicPr>
              <p:cNvPr id="11" name="圖片 10">
                <a:extLst>
                  <a:ext uri="{FF2B5EF4-FFF2-40B4-BE49-F238E27FC236}">
                    <a16:creationId xmlns:a16="http://schemas.microsoft.com/office/drawing/2014/main" id="{336AD7B9-FD67-4349-BC40-D88A4CA4D9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31000"/>
              </a:blip>
              <a:stretch>
                <a:fillRect/>
              </a:stretch>
            </p:blipFill>
            <p:spPr>
              <a:xfrm rot="10800000">
                <a:off x="4886197" y="267338"/>
                <a:ext cx="4557648" cy="300014"/>
              </a:xfrm>
              <a:prstGeom prst="rect">
                <a:avLst/>
              </a:prstGeom>
            </p:spPr>
          </p:pic>
        </p:grpSp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818226C3-F415-2142-8374-95649693ED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</a:blip>
            <a:stretch>
              <a:fillRect/>
            </a:stretch>
          </p:blipFill>
          <p:spPr>
            <a:xfrm rot="10800000">
              <a:off x="6419532" y="6609635"/>
              <a:ext cx="2724467" cy="179335"/>
            </a:xfrm>
            <a:prstGeom prst="rect">
              <a:avLst/>
            </a:prstGeom>
          </p:spPr>
        </p:pic>
        <p:cxnSp>
          <p:nvCxnSpPr>
            <p:cNvPr id="9" name="直線接點 8">
              <a:extLst>
                <a:ext uri="{FF2B5EF4-FFF2-40B4-BE49-F238E27FC236}">
                  <a16:creationId xmlns:a16="http://schemas.microsoft.com/office/drawing/2014/main" id="{25CEC790-193A-6140-A574-71376C4ECD43}"/>
                </a:ext>
              </a:extLst>
            </p:cNvPr>
            <p:cNvCxnSpPr/>
            <p:nvPr/>
          </p:nvCxnSpPr>
          <p:spPr>
            <a:xfrm>
              <a:off x="0" y="6491102"/>
              <a:ext cx="9143999" cy="0"/>
            </a:xfrm>
            <a:prstGeom prst="line">
              <a:avLst/>
            </a:prstGeom>
            <a:ln w="1905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0C62D644-5FA8-8A48-9B57-080C015F0B46}"/>
              </a:ext>
            </a:extLst>
          </p:cNvPr>
          <p:cNvGrpSpPr/>
          <p:nvPr/>
        </p:nvGrpSpPr>
        <p:grpSpPr>
          <a:xfrm>
            <a:off x="-16597" y="-41872"/>
            <a:ext cx="9157950" cy="111655"/>
            <a:chOff x="-16597" y="-1"/>
            <a:chExt cx="9157950" cy="111655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D433699D-C366-244C-B8A5-CFA8EE06B2C5}"/>
                </a:ext>
              </a:extLst>
            </p:cNvPr>
            <p:cNvSpPr/>
            <p:nvPr/>
          </p:nvSpPr>
          <p:spPr>
            <a:xfrm rot="10800000" flipV="1">
              <a:off x="5928220" y="39654"/>
              <a:ext cx="3213133" cy="72000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60000"/>
                    <a:lumOff val="40000"/>
                  </a:schemeClr>
                </a:gs>
                <a:gs pos="100000">
                  <a:srgbClr val="FFFFFF">
                    <a:alpha val="0"/>
                  </a:srgbClr>
                </a:gs>
                <a:gs pos="50000">
                  <a:schemeClr val="accent5">
                    <a:lumMod val="60000"/>
                    <a:lumOff val="4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5F613E20-25C7-EB4C-994E-D49EDDACE5E0}"/>
                </a:ext>
              </a:extLst>
            </p:cNvPr>
            <p:cNvSpPr/>
            <p:nvPr/>
          </p:nvSpPr>
          <p:spPr>
            <a:xfrm flipV="1">
              <a:off x="-16597" y="-1"/>
              <a:ext cx="5079612" cy="111655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60000"/>
                    <a:lumOff val="40000"/>
                  </a:schemeClr>
                </a:gs>
                <a:gs pos="100000">
                  <a:srgbClr val="FFFFFF">
                    <a:alpha val="0"/>
                  </a:srgbClr>
                </a:gs>
                <a:gs pos="75000">
                  <a:schemeClr val="bg2">
                    <a:lumMod val="9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556387612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F12A03C-57E9-BB43-895C-AC32645A39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53C8C85-EBAC-4342-BB43-21D67C3C28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22F00CFC-B5AD-A944-8F4C-52881E1A1E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180CF00A-FDCE-4E4F-B5F8-70C542A3E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F05EA-5EF5-B84C-877B-5941D7CC446A}" type="datetimeFigureOut">
              <a:rPr lang="en-US" smtClean="0"/>
              <a:t>11/3/20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FAABEED8-71F0-E34B-9453-ED4F97F02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EAC84D7-6F2A-7646-9398-1B0ECC80D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7DD70-757B-5F4D-90B4-8D25021296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413422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DC9DBAC-7D08-7A4E-AC6C-ED0FF8DF5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35C8D69B-5343-0845-BAF0-4F9A35A30CD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TW" altLang="en-US"/>
              <a:t>按一下圖示以新增圖片</a:t>
            </a:r>
            <a:endParaRPr 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B494284F-DF8C-F54B-99DF-305F6D08F7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B5E6FBD6-0E98-2945-89B3-376C35EF4C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F05EA-5EF5-B84C-877B-5941D7CC446A}" type="datetimeFigureOut">
              <a:rPr lang="en-US" smtClean="0"/>
              <a:t>11/3/20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D8258F04-C2DD-F146-9F27-CCB1130002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4600A99E-05A1-E547-8066-6CED69F522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7DD70-757B-5F4D-90B4-8D25021296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419974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AD10C59-72F8-CC41-A7E1-208E34266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B8F0DF2E-FAC8-9645-8E20-4AEFB9C7C1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8FDA8FF-6DF5-9A4C-B7E1-BB3F565A51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F05EA-5EF5-B84C-877B-5941D7CC446A}" type="datetimeFigureOut">
              <a:rPr lang="en-US" smtClean="0"/>
              <a:t>11/3/20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1F05554-522D-7F4B-8D52-DE6C488C0F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DF49687-6383-5848-A385-64FC6A966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7DD70-757B-5F4D-90B4-8D25021296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363397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00CF6F88-F079-FA42-B319-6FC67C086F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8724B613-2C07-1742-9181-596AB0E5CA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6E2F3DF-797D-4848-BADB-02D687E7EE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F05EA-5EF5-B84C-877B-5941D7CC446A}" type="datetimeFigureOut">
              <a:rPr lang="en-US" smtClean="0"/>
              <a:t>11/3/20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D11951E-37A5-A54A-AC20-1635753090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A9DFBC2-0EF7-8241-AD98-DFCED14301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7DD70-757B-5F4D-90B4-8D25021296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664672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bg>
      <p:bgPr>
        <a:gradFill>
          <a:gsLst>
            <a:gs pos="0">
              <a:schemeClr val="accent6">
                <a:lumMod val="50000"/>
              </a:schemeClr>
            </a:gs>
            <a:gs pos="100000">
              <a:srgbClr val="20391D"/>
            </a:gs>
          </a:gsLst>
          <a:path path="shap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4B61BA6-B662-F04A-8C4F-0DF08A2CA1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>
            <a:normAutofit/>
          </a:bodyPr>
          <a:lstStyle>
            <a:lvl1pPr algn="ctr">
              <a:defRPr sz="4500">
                <a:solidFill>
                  <a:schemeClr val="bg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8EE772BF-3AC0-BE44-A16C-3F82C38224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3451B01-6DDD-F34A-9B69-D3B95F4F46C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DC2F05EA-5EF5-B84C-877B-5941D7CC446A}" type="datetimeFigureOut">
              <a:rPr lang="en-US" smtClean="0"/>
              <a:t>11/3/20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592643B-CCAA-004D-A2A7-7469798C4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4B4D48D-0E47-2242-8792-404E7196B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EC57DD70-757B-5F4D-90B4-8D25021296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265173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FACB07C-25D4-CA42-B427-E62FEA524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AA0B1C7-D8EA-0041-8292-9CB4153419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AA2080D-7B6D-5B4F-86C0-AB3FB1E0E9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DC2F05EA-5EF5-B84C-877B-5941D7CC446A}" type="datetimeFigureOut">
              <a:rPr lang="en-US" smtClean="0"/>
              <a:t>11/3/20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96C812D-33C4-DE42-92F1-0A8C53E2BC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1F7D621-DF2A-BF45-B509-4AAC84BE8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EC57DD70-757B-5F4D-90B4-8D25021296A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日期版面配置區 3">
            <a:extLst>
              <a:ext uri="{FF2B5EF4-FFF2-40B4-BE49-F238E27FC236}">
                <a16:creationId xmlns:a16="http://schemas.microsoft.com/office/drawing/2014/main" id="{A70C59A8-F421-3644-8E27-ACA28FB9E03B}"/>
              </a:ext>
            </a:extLst>
          </p:cNvPr>
          <p:cNvSpPr txBox="1">
            <a:spLocks/>
          </p:cNvSpPr>
          <p:nvPr/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C2F05EA-5EF5-B84C-877B-5941D7CC446A}" type="datetimeFigureOut">
              <a:rPr lang="en-US" smtClean="0"/>
              <a:pPr/>
              <a:t>11/3/20</a:t>
            </a:fld>
            <a:endParaRPr lang="en-US"/>
          </a:p>
        </p:txBody>
      </p:sp>
      <p:sp>
        <p:nvSpPr>
          <p:cNvPr id="8" name="投影片編號版面配置區 5">
            <a:extLst>
              <a:ext uri="{FF2B5EF4-FFF2-40B4-BE49-F238E27FC236}">
                <a16:creationId xmlns:a16="http://schemas.microsoft.com/office/drawing/2014/main" id="{35B464A1-2A52-934F-A9CD-10381620C6CA}"/>
              </a:ext>
            </a:extLst>
          </p:cNvPr>
          <p:cNvSpPr txBox="1">
            <a:spLocks/>
          </p:cNvSpPr>
          <p:nvPr/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C57DD70-757B-5F4D-90B4-8D25021296A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5108BC8-1F3C-A24B-9B55-14C0B58BDBAA}"/>
              </a:ext>
            </a:extLst>
          </p:cNvPr>
          <p:cNvSpPr/>
          <p:nvPr/>
        </p:nvSpPr>
        <p:spPr>
          <a:xfrm>
            <a:off x="0" y="6463188"/>
            <a:ext cx="9144000" cy="434156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10" name="群組 9">
            <a:extLst>
              <a:ext uri="{FF2B5EF4-FFF2-40B4-BE49-F238E27FC236}">
                <a16:creationId xmlns:a16="http://schemas.microsoft.com/office/drawing/2014/main" id="{E07AA043-5BBF-9C4C-942B-3ED95853E0FF}"/>
              </a:ext>
            </a:extLst>
          </p:cNvPr>
          <p:cNvGrpSpPr>
            <a:grpSpLocks noChangeAspect="1"/>
          </p:cNvGrpSpPr>
          <p:nvPr/>
        </p:nvGrpSpPr>
        <p:grpSpPr>
          <a:xfrm>
            <a:off x="110440" y="6573636"/>
            <a:ext cx="6199987" cy="215999"/>
            <a:chOff x="189953" y="266412"/>
            <a:chExt cx="9253893" cy="300939"/>
          </a:xfrm>
        </p:grpSpPr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0FC9DB3C-4D65-924E-9C6D-1644871C1C3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189953" y="266412"/>
              <a:ext cx="4557649" cy="300013"/>
            </a:xfrm>
            <a:prstGeom prst="rect">
              <a:avLst/>
            </a:prstGeom>
          </p:spPr>
        </p:pic>
        <p:pic>
          <p:nvPicPr>
            <p:cNvPr id="12" name="圖片 11">
              <a:extLst>
                <a:ext uri="{FF2B5EF4-FFF2-40B4-BE49-F238E27FC236}">
                  <a16:creationId xmlns:a16="http://schemas.microsoft.com/office/drawing/2014/main" id="{45689F90-8FBF-DD48-8D9E-D30B523CDE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10800000">
              <a:off x="4886197" y="267338"/>
              <a:ext cx="4557649" cy="300013"/>
            </a:xfrm>
            <a:prstGeom prst="rect">
              <a:avLst/>
            </a:prstGeom>
          </p:spPr>
        </p:pic>
      </p:grpSp>
      <p:pic>
        <p:nvPicPr>
          <p:cNvPr id="13" name="圖片 12">
            <a:extLst>
              <a:ext uri="{FF2B5EF4-FFF2-40B4-BE49-F238E27FC236}">
                <a16:creationId xmlns:a16="http://schemas.microsoft.com/office/drawing/2014/main" id="{35DE6AB4-DFD6-E941-8141-5CBA43C4634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1000"/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10800000">
            <a:off x="6419532" y="6609635"/>
            <a:ext cx="2724467" cy="179335"/>
          </a:xfrm>
          <a:prstGeom prst="rect">
            <a:avLst/>
          </a:prstGeom>
        </p:spPr>
      </p:pic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04F95DDF-C4A2-3242-8A22-B696927C1EA1}"/>
              </a:ext>
            </a:extLst>
          </p:cNvPr>
          <p:cNvCxnSpPr/>
          <p:nvPr/>
        </p:nvCxnSpPr>
        <p:spPr>
          <a:xfrm>
            <a:off x="0" y="6491102"/>
            <a:ext cx="9143999" cy="0"/>
          </a:xfrm>
          <a:prstGeom prst="line">
            <a:avLst/>
          </a:prstGeom>
          <a:ln w="19050" cmpd="sng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48BC0457-0C77-0F4B-A6E8-AE5509E92E29}"/>
              </a:ext>
            </a:extLst>
          </p:cNvPr>
          <p:cNvGrpSpPr/>
          <p:nvPr/>
        </p:nvGrpSpPr>
        <p:grpSpPr>
          <a:xfrm>
            <a:off x="-13951" y="-23247"/>
            <a:ext cx="9157950" cy="111655"/>
            <a:chOff x="-16597" y="-1"/>
            <a:chExt cx="9157950" cy="111655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66E98E41-7814-544B-87FB-79EE652326C6}"/>
                </a:ext>
              </a:extLst>
            </p:cNvPr>
            <p:cNvSpPr/>
            <p:nvPr/>
          </p:nvSpPr>
          <p:spPr>
            <a:xfrm rot="10800000" flipV="1">
              <a:off x="5928220" y="39654"/>
              <a:ext cx="3213133" cy="72000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60000"/>
                    <a:lumOff val="40000"/>
                  </a:schemeClr>
                </a:gs>
                <a:gs pos="100000">
                  <a:srgbClr val="FFFFFF">
                    <a:alpha val="0"/>
                  </a:srgbClr>
                </a:gs>
                <a:gs pos="50000">
                  <a:schemeClr val="accent6">
                    <a:lumMod val="7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D113C8D8-0BF0-6642-A4E1-0E5DBBF59653}"/>
                </a:ext>
              </a:extLst>
            </p:cNvPr>
            <p:cNvSpPr/>
            <p:nvPr/>
          </p:nvSpPr>
          <p:spPr>
            <a:xfrm flipV="1">
              <a:off x="-16597" y="-1"/>
              <a:ext cx="5079612" cy="111655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75000"/>
                  </a:schemeClr>
                </a:gs>
                <a:gs pos="100000">
                  <a:srgbClr val="FFFFFF">
                    <a:alpha val="0"/>
                  </a:srgbClr>
                </a:gs>
                <a:gs pos="75000">
                  <a:schemeClr val="bg2">
                    <a:lumMod val="9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8714182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B2CDBD5F-75A2-3149-89BD-A3AB78AC96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FF8FA-3424-4F49-8B38-895832CADF5C}" type="datetimeFigureOut">
              <a:rPr lang="en-US" smtClean="0"/>
              <a:t>11/3/20</a:t>
            </a:fld>
            <a:endParaRPr 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0DF98196-EF9E-FB4F-8E37-1DAD456AC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479B265-54F1-5840-990D-84AFAFF54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0ACBC-888C-2241-A8FA-02DCDDF19F71}" type="slidenum">
              <a:rPr lang="en-US" smtClean="0"/>
              <a:t>‹#›</a:t>
            </a:fld>
            <a:endParaRPr lang="en-US"/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3A42291A-CBCD-784B-B17D-8A6ABBBAEF74}"/>
              </a:ext>
            </a:extLst>
          </p:cNvPr>
          <p:cNvGrpSpPr/>
          <p:nvPr/>
        </p:nvGrpSpPr>
        <p:grpSpPr>
          <a:xfrm>
            <a:off x="0" y="6423844"/>
            <a:ext cx="9144000" cy="434156"/>
            <a:chOff x="0" y="6463188"/>
            <a:chExt cx="9144000" cy="434156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37406BB4-4E89-4B48-921F-5380AB990114}"/>
                </a:ext>
              </a:extLst>
            </p:cNvPr>
            <p:cNvSpPr/>
            <p:nvPr/>
          </p:nvSpPr>
          <p:spPr>
            <a:xfrm>
              <a:off x="0" y="6463188"/>
              <a:ext cx="9144000" cy="434156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grpSp>
          <p:nvGrpSpPr>
            <p:cNvPr id="7" name="群組 6">
              <a:extLst>
                <a:ext uri="{FF2B5EF4-FFF2-40B4-BE49-F238E27FC236}">
                  <a16:creationId xmlns:a16="http://schemas.microsoft.com/office/drawing/2014/main" id="{089F7FF5-E7FA-0B4F-8C09-8373E77A1F1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10440" y="6573636"/>
              <a:ext cx="6642213" cy="216001"/>
              <a:chOff x="189953" y="266411"/>
              <a:chExt cx="9253892" cy="300941"/>
            </a:xfrm>
          </p:grpSpPr>
          <p:pic>
            <p:nvPicPr>
              <p:cNvPr id="10" name="圖片 9">
                <a:extLst>
                  <a:ext uri="{FF2B5EF4-FFF2-40B4-BE49-F238E27FC236}">
                    <a16:creationId xmlns:a16="http://schemas.microsoft.com/office/drawing/2014/main" id="{5F30C0FC-FE17-F24B-B866-527369C057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31000"/>
              </a:blip>
              <a:stretch>
                <a:fillRect/>
              </a:stretch>
            </p:blipFill>
            <p:spPr>
              <a:xfrm>
                <a:off x="189953" y="266411"/>
                <a:ext cx="4557648" cy="300012"/>
              </a:xfrm>
              <a:prstGeom prst="rect">
                <a:avLst/>
              </a:prstGeom>
            </p:spPr>
          </p:pic>
          <p:pic>
            <p:nvPicPr>
              <p:cNvPr id="11" name="圖片 10">
                <a:extLst>
                  <a:ext uri="{FF2B5EF4-FFF2-40B4-BE49-F238E27FC236}">
                    <a16:creationId xmlns:a16="http://schemas.microsoft.com/office/drawing/2014/main" id="{336AD7B9-FD67-4349-BC40-D88A4CA4D9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31000"/>
              </a:blip>
              <a:stretch>
                <a:fillRect/>
              </a:stretch>
            </p:blipFill>
            <p:spPr>
              <a:xfrm rot="10800000">
                <a:off x="4886197" y="267338"/>
                <a:ext cx="4557648" cy="300014"/>
              </a:xfrm>
              <a:prstGeom prst="rect">
                <a:avLst/>
              </a:prstGeom>
            </p:spPr>
          </p:pic>
        </p:grpSp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818226C3-F415-2142-8374-95649693ED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</a:blip>
            <a:stretch>
              <a:fillRect/>
            </a:stretch>
          </p:blipFill>
          <p:spPr>
            <a:xfrm rot="10800000">
              <a:off x="6419532" y="6609635"/>
              <a:ext cx="2724467" cy="179335"/>
            </a:xfrm>
            <a:prstGeom prst="rect">
              <a:avLst/>
            </a:prstGeom>
          </p:spPr>
        </p:pic>
        <p:cxnSp>
          <p:nvCxnSpPr>
            <p:cNvPr id="9" name="直線接點 8">
              <a:extLst>
                <a:ext uri="{FF2B5EF4-FFF2-40B4-BE49-F238E27FC236}">
                  <a16:creationId xmlns:a16="http://schemas.microsoft.com/office/drawing/2014/main" id="{25CEC790-193A-6140-A574-71376C4ECD43}"/>
                </a:ext>
              </a:extLst>
            </p:cNvPr>
            <p:cNvCxnSpPr/>
            <p:nvPr/>
          </p:nvCxnSpPr>
          <p:spPr>
            <a:xfrm>
              <a:off x="0" y="6491102"/>
              <a:ext cx="9143999" cy="0"/>
            </a:xfrm>
            <a:prstGeom prst="line">
              <a:avLst/>
            </a:prstGeom>
            <a:ln w="1905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0C62D644-5FA8-8A48-9B57-080C015F0B46}"/>
              </a:ext>
            </a:extLst>
          </p:cNvPr>
          <p:cNvGrpSpPr/>
          <p:nvPr/>
        </p:nvGrpSpPr>
        <p:grpSpPr>
          <a:xfrm>
            <a:off x="-16597" y="-41872"/>
            <a:ext cx="9157950" cy="111655"/>
            <a:chOff x="-16597" y="-1"/>
            <a:chExt cx="9157950" cy="111655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D433699D-C366-244C-B8A5-CFA8EE06B2C5}"/>
                </a:ext>
              </a:extLst>
            </p:cNvPr>
            <p:cNvSpPr/>
            <p:nvPr/>
          </p:nvSpPr>
          <p:spPr>
            <a:xfrm rot="10800000" flipV="1">
              <a:off x="5928220" y="39654"/>
              <a:ext cx="3213133" cy="72000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60000"/>
                    <a:lumOff val="40000"/>
                  </a:schemeClr>
                </a:gs>
                <a:gs pos="100000">
                  <a:srgbClr val="FFFFFF">
                    <a:alpha val="0"/>
                  </a:srgbClr>
                </a:gs>
                <a:gs pos="50000">
                  <a:schemeClr val="accent5">
                    <a:lumMod val="60000"/>
                    <a:lumOff val="4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5F613E20-25C7-EB4C-994E-D49EDDACE5E0}"/>
                </a:ext>
              </a:extLst>
            </p:cNvPr>
            <p:cNvSpPr/>
            <p:nvPr/>
          </p:nvSpPr>
          <p:spPr>
            <a:xfrm flipV="1">
              <a:off x="-16597" y="-1"/>
              <a:ext cx="5079612" cy="111655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60000"/>
                    <a:lumOff val="40000"/>
                  </a:schemeClr>
                </a:gs>
                <a:gs pos="100000">
                  <a:srgbClr val="FFFFFF">
                    <a:alpha val="0"/>
                  </a:srgbClr>
                </a:gs>
                <a:gs pos="75000">
                  <a:schemeClr val="bg2">
                    <a:lumMod val="9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664821804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5116DEF-E3D1-7F4B-A1F2-18C7452F6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058AC6A-3A09-3149-8A38-8ED11F17B2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97F0B2D-A4EE-0941-ADD5-BFFCB77F57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DC2F05EA-5EF5-B84C-877B-5941D7CC446A}" type="datetimeFigureOut">
              <a:rPr lang="en-US" smtClean="0"/>
              <a:t>11/3/20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CBD1292-DE77-3640-ABC0-D3939E9AD9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D0D27BF-ADB3-794C-85DA-DD3893278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EC57DD70-757B-5F4D-90B4-8D25021296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30108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8F124D6-FEFA-304D-A64A-7BFAE3465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1254642-02DD-4349-BFFE-EC2CD9E691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F9E43A70-1119-7144-8A42-E2ADB0B78D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A7EE769C-BC71-1549-87FB-4505BB52F72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DC2F05EA-5EF5-B84C-877B-5941D7CC446A}" type="datetimeFigureOut">
              <a:rPr lang="en-US" smtClean="0"/>
              <a:t>11/3/20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B208B2D7-5863-ED49-B3E0-A5EBAE247B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47D0538-91DF-5941-91ED-75B537C0C0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EC57DD70-757B-5F4D-90B4-8D25021296A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日期版面配置區 3">
            <a:extLst>
              <a:ext uri="{FF2B5EF4-FFF2-40B4-BE49-F238E27FC236}">
                <a16:creationId xmlns:a16="http://schemas.microsoft.com/office/drawing/2014/main" id="{9BE98CF4-4277-FD40-B2CE-E6C47FDA6B93}"/>
              </a:ext>
            </a:extLst>
          </p:cNvPr>
          <p:cNvSpPr txBox="1">
            <a:spLocks/>
          </p:cNvSpPr>
          <p:nvPr/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C2F05EA-5EF5-B84C-877B-5941D7CC446A}" type="datetimeFigureOut">
              <a:rPr lang="en-US" smtClean="0"/>
              <a:pPr/>
              <a:t>11/3/20</a:t>
            </a:fld>
            <a:endParaRPr lang="en-US"/>
          </a:p>
        </p:txBody>
      </p:sp>
      <p:sp>
        <p:nvSpPr>
          <p:cNvPr id="9" name="投影片編號版面配置區 5">
            <a:extLst>
              <a:ext uri="{FF2B5EF4-FFF2-40B4-BE49-F238E27FC236}">
                <a16:creationId xmlns:a16="http://schemas.microsoft.com/office/drawing/2014/main" id="{5F5781B1-0F8F-1449-B946-572720C93DB1}"/>
              </a:ext>
            </a:extLst>
          </p:cNvPr>
          <p:cNvSpPr txBox="1">
            <a:spLocks/>
          </p:cNvSpPr>
          <p:nvPr/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C57DD70-757B-5F4D-90B4-8D25021296A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A285F13-1CAD-724B-ACAE-8743C85B7371}"/>
              </a:ext>
            </a:extLst>
          </p:cNvPr>
          <p:cNvSpPr/>
          <p:nvPr/>
        </p:nvSpPr>
        <p:spPr>
          <a:xfrm>
            <a:off x="0" y="6463188"/>
            <a:ext cx="9144000" cy="434156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97152158-8300-5E42-B236-CD0131D35F5A}"/>
              </a:ext>
            </a:extLst>
          </p:cNvPr>
          <p:cNvGrpSpPr>
            <a:grpSpLocks noChangeAspect="1"/>
          </p:cNvGrpSpPr>
          <p:nvPr/>
        </p:nvGrpSpPr>
        <p:grpSpPr>
          <a:xfrm>
            <a:off x="110440" y="6573636"/>
            <a:ext cx="6199987" cy="215999"/>
            <a:chOff x="189953" y="266412"/>
            <a:chExt cx="9253893" cy="300939"/>
          </a:xfrm>
        </p:grpSpPr>
        <p:pic>
          <p:nvPicPr>
            <p:cNvPr id="12" name="圖片 11">
              <a:extLst>
                <a:ext uri="{FF2B5EF4-FFF2-40B4-BE49-F238E27FC236}">
                  <a16:creationId xmlns:a16="http://schemas.microsoft.com/office/drawing/2014/main" id="{37C76D71-808C-A342-A2E2-46DABFACEE5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189953" y="266412"/>
              <a:ext cx="4557649" cy="300013"/>
            </a:xfrm>
            <a:prstGeom prst="rect">
              <a:avLst/>
            </a:prstGeom>
          </p:spPr>
        </p:pic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C812E6F5-8E9A-554D-810B-C2814C1DA2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10800000">
              <a:off x="4886197" y="267338"/>
              <a:ext cx="4557649" cy="300013"/>
            </a:xfrm>
            <a:prstGeom prst="rect">
              <a:avLst/>
            </a:prstGeom>
          </p:spPr>
        </p:pic>
      </p:grpSp>
      <p:pic>
        <p:nvPicPr>
          <p:cNvPr id="14" name="圖片 13">
            <a:extLst>
              <a:ext uri="{FF2B5EF4-FFF2-40B4-BE49-F238E27FC236}">
                <a16:creationId xmlns:a16="http://schemas.microsoft.com/office/drawing/2014/main" id="{F2BB134F-43E9-C040-AF84-B1FF89BA560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1000"/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10800000">
            <a:off x="6419532" y="6609635"/>
            <a:ext cx="2724467" cy="179335"/>
          </a:xfrm>
          <a:prstGeom prst="rect">
            <a:avLst/>
          </a:prstGeom>
        </p:spPr>
      </p:pic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FFA02354-9DC0-4749-83D5-D053468FFDE7}"/>
              </a:ext>
            </a:extLst>
          </p:cNvPr>
          <p:cNvCxnSpPr/>
          <p:nvPr/>
        </p:nvCxnSpPr>
        <p:spPr>
          <a:xfrm>
            <a:off x="0" y="6491102"/>
            <a:ext cx="9143999" cy="0"/>
          </a:xfrm>
          <a:prstGeom prst="line">
            <a:avLst/>
          </a:prstGeom>
          <a:ln w="19050" cmpd="sng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70FDBDFA-4508-0E4D-AC12-5751F260A0AF}"/>
              </a:ext>
            </a:extLst>
          </p:cNvPr>
          <p:cNvGrpSpPr/>
          <p:nvPr/>
        </p:nvGrpSpPr>
        <p:grpSpPr>
          <a:xfrm>
            <a:off x="-13951" y="-23247"/>
            <a:ext cx="9157950" cy="111655"/>
            <a:chOff x="-16597" y="-1"/>
            <a:chExt cx="9157950" cy="111655"/>
          </a:xfrm>
        </p:grpSpPr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7C65D93A-6B96-D143-A764-C46B07A2B1C3}"/>
                </a:ext>
              </a:extLst>
            </p:cNvPr>
            <p:cNvSpPr/>
            <p:nvPr/>
          </p:nvSpPr>
          <p:spPr>
            <a:xfrm rot="10800000" flipV="1">
              <a:off x="5928220" y="39654"/>
              <a:ext cx="3213133" cy="72000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60000"/>
                    <a:lumOff val="40000"/>
                  </a:schemeClr>
                </a:gs>
                <a:gs pos="100000">
                  <a:srgbClr val="FFFFFF">
                    <a:alpha val="0"/>
                  </a:srgbClr>
                </a:gs>
                <a:gs pos="50000">
                  <a:schemeClr val="accent6">
                    <a:lumMod val="7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2458C749-203D-574C-83E5-169A0CFE1FA8}"/>
                </a:ext>
              </a:extLst>
            </p:cNvPr>
            <p:cNvSpPr/>
            <p:nvPr/>
          </p:nvSpPr>
          <p:spPr>
            <a:xfrm flipV="1">
              <a:off x="-16597" y="-1"/>
              <a:ext cx="5079612" cy="111655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75000"/>
                  </a:schemeClr>
                </a:gs>
                <a:gs pos="100000">
                  <a:srgbClr val="FFFFFF">
                    <a:alpha val="0"/>
                  </a:srgbClr>
                </a:gs>
                <a:gs pos="75000">
                  <a:schemeClr val="bg2">
                    <a:lumMod val="9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549379350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486857-66B2-4E44-9E59-AE7789E277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C806C39-502D-BB49-9CA4-68BC05BA43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E7BFDEDE-5C3C-A440-A482-ECC23A1C87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789147AA-6940-E64A-8DDB-B8FD3B9DDD2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A30084A9-9DAC-7141-A73C-FB0E5B38D5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0867F5EF-ED61-D14B-9CD0-AC1F2F9AF01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DC2F05EA-5EF5-B84C-877B-5941D7CC446A}" type="datetimeFigureOut">
              <a:rPr lang="en-US" smtClean="0"/>
              <a:t>11/3/20</a:t>
            </a:fld>
            <a:endParaRPr 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3C7BECBB-9C6A-3B4B-B9A4-DD4E8D6214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604431E9-D365-9540-8B77-06C2E4CBF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EC57DD70-757B-5F4D-90B4-8D25021296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022328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EEC5E10-56BD-9442-ABF7-E44822F084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22289007-01B0-7340-9769-B067FC472F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DC2F05EA-5EF5-B84C-877B-5941D7CC446A}" type="datetimeFigureOut">
              <a:rPr lang="en-US" smtClean="0"/>
              <a:t>11/3/20</a:t>
            </a:fld>
            <a:endParaRPr 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D17E08CC-1769-0543-99A9-09400BD401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696849F-2D4D-6C4E-9457-52EE319AF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EC57DD70-757B-5F4D-90B4-8D25021296AF}" type="slidenum">
              <a:rPr lang="en-US" smtClean="0"/>
              <a:t>‹#›</a:t>
            </a:fld>
            <a:endParaRPr lang="en-US"/>
          </a:p>
        </p:txBody>
      </p:sp>
      <p:sp>
        <p:nvSpPr>
          <p:cNvPr id="6" name="日期版面配置區 3">
            <a:extLst>
              <a:ext uri="{FF2B5EF4-FFF2-40B4-BE49-F238E27FC236}">
                <a16:creationId xmlns:a16="http://schemas.microsoft.com/office/drawing/2014/main" id="{55EC404B-4C40-E547-AD59-57C2A378DC90}"/>
              </a:ext>
            </a:extLst>
          </p:cNvPr>
          <p:cNvSpPr txBox="1">
            <a:spLocks/>
          </p:cNvSpPr>
          <p:nvPr/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C2F05EA-5EF5-B84C-877B-5941D7CC446A}" type="datetimeFigureOut">
              <a:rPr lang="en-US" smtClean="0"/>
              <a:pPr/>
              <a:t>11/3/20</a:t>
            </a:fld>
            <a:endParaRPr lang="en-US"/>
          </a:p>
        </p:txBody>
      </p:sp>
      <p:sp>
        <p:nvSpPr>
          <p:cNvPr id="7" name="投影片編號版面配置區 5">
            <a:extLst>
              <a:ext uri="{FF2B5EF4-FFF2-40B4-BE49-F238E27FC236}">
                <a16:creationId xmlns:a16="http://schemas.microsoft.com/office/drawing/2014/main" id="{47D9B582-4D45-C54D-87E6-BA63F1339DE1}"/>
              </a:ext>
            </a:extLst>
          </p:cNvPr>
          <p:cNvSpPr txBox="1">
            <a:spLocks/>
          </p:cNvSpPr>
          <p:nvPr/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C57DD70-757B-5F4D-90B4-8D25021296A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E513F39-E78F-8740-B76E-B2E74CE8DF69}"/>
              </a:ext>
            </a:extLst>
          </p:cNvPr>
          <p:cNvSpPr/>
          <p:nvPr/>
        </p:nvSpPr>
        <p:spPr>
          <a:xfrm>
            <a:off x="0" y="6463188"/>
            <a:ext cx="9144000" cy="434156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id="{059F9CDC-88A9-4C44-9737-B12308B02733}"/>
              </a:ext>
            </a:extLst>
          </p:cNvPr>
          <p:cNvGrpSpPr>
            <a:grpSpLocks noChangeAspect="1"/>
          </p:cNvGrpSpPr>
          <p:nvPr/>
        </p:nvGrpSpPr>
        <p:grpSpPr>
          <a:xfrm>
            <a:off x="110440" y="6573636"/>
            <a:ext cx="6199987" cy="215999"/>
            <a:chOff x="189953" y="266412"/>
            <a:chExt cx="9253893" cy="300939"/>
          </a:xfrm>
        </p:grpSpPr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5EF10CE4-DA74-1A40-8600-B54783E891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189953" y="266412"/>
              <a:ext cx="4557649" cy="300013"/>
            </a:xfrm>
            <a:prstGeom prst="rect">
              <a:avLst/>
            </a:prstGeom>
          </p:spPr>
        </p:pic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A393B4C4-A31E-C74E-8FE6-26EDDCE3C7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10800000">
              <a:off x="4886197" y="267338"/>
              <a:ext cx="4557649" cy="300013"/>
            </a:xfrm>
            <a:prstGeom prst="rect">
              <a:avLst/>
            </a:prstGeom>
          </p:spPr>
        </p:pic>
      </p:grpSp>
      <p:pic>
        <p:nvPicPr>
          <p:cNvPr id="12" name="圖片 11">
            <a:extLst>
              <a:ext uri="{FF2B5EF4-FFF2-40B4-BE49-F238E27FC236}">
                <a16:creationId xmlns:a16="http://schemas.microsoft.com/office/drawing/2014/main" id="{C336521F-5A3F-CB4E-8F1D-BC8EEF3568D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1000"/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10800000">
            <a:off x="6419532" y="6609635"/>
            <a:ext cx="2724467" cy="179335"/>
          </a:xfrm>
          <a:prstGeom prst="rect">
            <a:avLst/>
          </a:prstGeom>
        </p:spPr>
      </p:pic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3AA3ECBA-248F-3349-B27F-09D23D414618}"/>
              </a:ext>
            </a:extLst>
          </p:cNvPr>
          <p:cNvCxnSpPr/>
          <p:nvPr/>
        </p:nvCxnSpPr>
        <p:spPr>
          <a:xfrm>
            <a:off x="0" y="6491102"/>
            <a:ext cx="9143999" cy="0"/>
          </a:xfrm>
          <a:prstGeom prst="line">
            <a:avLst/>
          </a:prstGeom>
          <a:ln w="19050" cmpd="sng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9BD138B3-9973-9041-8B92-41F641D5B169}"/>
              </a:ext>
            </a:extLst>
          </p:cNvPr>
          <p:cNvGrpSpPr/>
          <p:nvPr/>
        </p:nvGrpSpPr>
        <p:grpSpPr>
          <a:xfrm>
            <a:off x="-13951" y="-23247"/>
            <a:ext cx="9157950" cy="111655"/>
            <a:chOff x="-16597" y="-1"/>
            <a:chExt cx="9157950" cy="111655"/>
          </a:xfrm>
        </p:grpSpPr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DD6E4AAE-BEA6-FD4D-9F3C-CA20451F155E}"/>
                </a:ext>
              </a:extLst>
            </p:cNvPr>
            <p:cNvSpPr/>
            <p:nvPr/>
          </p:nvSpPr>
          <p:spPr>
            <a:xfrm rot="10800000" flipV="1">
              <a:off x="5928220" y="39654"/>
              <a:ext cx="3213133" cy="72000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60000"/>
                    <a:lumOff val="40000"/>
                  </a:schemeClr>
                </a:gs>
                <a:gs pos="100000">
                  <a:srgbClr val="FFFFFF">
                    <a:alpha val="0"/>
                  </a:srgbClr>
                </a:gs>
                <a:gs pos="50000">
                  <a:schemeClr val="accent6">
                    <a:lumMod val="7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F70E69F4-B571-D644-AB6A-CA5972807E86}"/>
                </a:ext>
              </a:extLst>
            </p:cNvPr>
            <p:cNvSpPr/>
            <p:nvPr/>
          </p:nvSpPr>
          <p:spPr>
            <a:xfrm flipV="1">
              <a:off x="-16597" y="-1"/>
              <a:ext cx="5079612" cy="111655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75000"/>
                  </a:schemeClr>
                </a:gs>
                <a:gs pos="100000">
                  <a:srgbClr val="FFFFFF">
                    <a:alpha val="0"/>
                  </a:srgbClr>
                </a:gs>
                <a:gs pos="75000">
                  <a:schemeClr val="bg2">
                    <a:lumMod val="9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392483218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B2C9CE4D-4028-CC48-B2AF-75D2756EDE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DC2F05EA-5EF5-B84C-877B-5941D7CC446A}" type="datetimeFigureOut">
              <a:rPr lang="en-US" smtClean="0"/>
              <a:t>11/3/20</a:t>
            </a:fld>
            <a:endParaRPr 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89B7937C-9985-6E4D-8563-86B9184110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A38210E-E3F3-6E45-AECF-AE5012E2F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EC57DD70-757B-5F4D-90B4-8D25021296AF}" type="slidenum">
              <a:rPr lang="en-US" smtClean="0"/>
              <a:t>‹#›</a:t>
            </a:fld>
            <a:endParaRPr lang="en-US"/>
          </a:p>
        </p:txBody>
      </p:sp>
      <p:sp>
        <p:nvSpPr>
          <p:cNvPr id="5" name="日期版面配置區 3">
            <a:extLst>
              <a:ext uri="{FF2B5EF4-FFF2-40B4-BE49-F238E27FC236}">
                <a16:creationId xmlns:a16="http://schemas.microsoft.com/office/drawing/2014/main" id="{4B96F3A9-C8CC-BB49-855D-0912D36DD04D}"/>
              </a:ext>
            </a:extLst>
          </p:cNvPr>
          <p:cNvSpPr txBox="1">
            <a:spLocks/>
          </p:cNvSpPr>
          <p:nvPr/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C2F05EA-5EF5-B84C-877B-5941D7CC446A}" type="datetimeFigureOut">
              <a:rPr lang="en-US" smtClean="0"/>
              <a:pPr/>
              <a:t>11/3/20</a:t>
            </a:fld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B2AED08-F5EC-B44C-986C-F2E0F845FD5C}"/>
              </a:ext>
            </a:extLst>
          </p:cNvPr>
          <p:cNvSpPr txBox="1">
            <a:spLocks/>
          </p:cNvSpPr>
          <p:nvPr/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C57DD70-757B-5F4D-90B4-8D25021296A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6E5FBD7-22AF-D94B-BEB4-F632CBB07A3C}"/>
              </a:ext>
            </a:extLst>
          </p:cNvPr>
          <p:cNvSpPr/>
          <p:nvPr/>
        </p:nvSpPr>
        <p:spPr>
          <a:xfrm>
            <a:off x="0" y="6463188"/>
            <a:ext cx="9144000" cy="434156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61738146-C54D-3743-86ED-DE756F969FD7}"/>
              </a:ext>
            </a:extLst>
          </p:cNvPr>
          <p:cNvGrpSpPr>
            <a:grpSpLocks noChangeAspect="1"/>
          </p:cNvGrpSpPr>
          <p:nvPr/>
        </p:nvGrpSpPr>
        <p:grpSpPr>
          <a:xfrm>
            <a:off x="110440" y="6573636"/>
            <a:ext cx="6199987" cy="215999"/>
            <a:chOff x="189953" y="266412"/>
            <a:chExt cx="9253893" cy="300939"/>
          </a:xfrm>
        </p:grpSpPr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8965A3BE-114C-F947-BF1C-44D957561D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189953" y="266412"/>
              <a:ext cx="4557649" cy="300013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CD20BB73-D157-954D-991D-18DE492640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1000"/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10800000">
              <a:off x="4886197" y="267338"/>
              <a:ext cx="4557649" cy="300013"/>
            </a:xfrm>
            <a:prstGeom prst="rect">
              <a:avLst/>
            </a:prstGeom>
          </p:spPr>
        </p:pic>
      </p:grpSp>
      <p:pic>
        <p:nvPicPr>
          <p:cNvPr id="11" name="圖片 10">
            <a:extLst>
              <a:ext uri="{FF2B5EF4-FFF2-40B4-BE49-F238E27FC236}">
                <a16:creationId xmlns:a16="http://schemas.microsoft.com/office/drawing/2014/main" id="{8FCF993B-A29A-1D4B-9DD2-F4B620E4525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1000"/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10800000">
            <a:off x="6419532" y="6609635"/>
            <a:ext cx="2724467" cy="179335"/>
          </a:xfrm>
          <a:prstGeom prst="rect">
            <a:avLst/>
          </a:prstGeom>
        </p:spPr>
      </p:pic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0ED0277B-7293-C444-AAEA-DC135AE1979B}"/>
              </a:ext>
            </a:extLst>
          </p:cNvPr>
          <p:cNvCxnSpPr/>
          <p:nvPr/>
        </p:nvCxnSpPr>
        <p:spPr>
          <a:xfrm>
            <a:off x="0" y="6491102"/>
            <a:ext cx="9143999" cy="0"/>
          </a:xfrm>
          <a:prstGeom prst="line">
            <a:avLst/>
          </a:prstGeom>
          <a:ln w="19050" cmpd="sng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A5743E6A-C93C-FB41-AF09-3AA012547292}"/>
              </a:ext>
            </a:extLst>
          </p:cNvPr>
          <p:cNvGrpSpPr/>
          <p:nvPr/>
        </p:nvGrpSpPr>
        <p:grpSpPr>
          <a:xfrm>
            <a:off x="-13951" y="-23247"/>
            <a:ext cx="9157950" cy="111655"/>
            <a:chOff x="-16597" y="-1"/>
            <a:chExt cx="9157950" cy="111655"/>
          </a:xfrm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DB4C399A-59DD-0E41-85C3-A5A9392FFF52}"/>
                </a:ext>
              </a:extLst>
            </p:cNvPr>
            <p:cNvSpPr/>
            <p:nvPr/>
          </p:nvSpPr>
          <p:spPr>
            <a:xfrm rot="10800000" flipV="1">
              <a:off x="5928220" y="39654"/>
              <a:ext cx="3213133" cy="72000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60000"/>
                    <a:lumOff val="40000"/>
                  </a:schemeClr>
                </a:gs>
                <a:gs pos="100000">
                  <a:srgbClr val="FFFFFF">
                    <a:alpha val="0"/>
                  </a:srgbClr>
                </a:gs>
                <a:gs pos="50000">
                  <a:schemeClr val="accent6">
                    <a:lumMod val="7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90591305-73D6-0645-8C14-2E2AD624CC4C}"/>
                </a:ext>
              </a:extLst>
            </p:cNvPr>
            <p:cNvSpPr/>
            <p:nvPr/>
          </p:nvSpPr>
          <p:spPr>
            <a:xfrm flipV="1">
              <a:off x="-16597" y="-1"/>
              <a:ext cx="5079612" cy="111655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75000"/>
                  </a:schemeClr>
                </a:gs>
                <a:gs pos="100000">
                  <a:srgbClr val="FFFFFF">
                    <a:alpha val="0"/>
                  </a:srgbClr>
                </a:gs>
                <a:gs pos="75000">
                  <a:schemeClr val="bg2">
                    <a:lumMod val="9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556321884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93E145B-DC42-C640-8A08-E8E305FCB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8C15CBF-850B-3A48-B08E-D82DCEA860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A080F2D0-8A4E-FA4F-8D39-CB9B49C154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DE0E4142-26C4-184B-A784-5AAE01FB514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DC2F05EA-5EF5-B84C-877B-5941D7CC446A}" type="datetimeFigureOut">
              <a:rPr lang="en-US" smtClean="0"/>
              <a:t>11/3/20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AEC531B5-7603-0C4B-B26F-6F6F96B132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7121E947-15C5-3847-8F76-B9B0D9AB06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EC57DD70-757B-5F4D-90B4-8D25021296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578386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4B817-3E9E-DE4C-AD19-0A8C5A67A0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8E5F48CF-7F9B-A24D-B691-53FFE4790D8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7035503E-C4F4-3441-9554-EE5F6B0C56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95F77D4-73D0-2E4A-92C2-E2886748EA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DC2F05EA-5EF5-B84C-877B-5941D7CC446A}" type="datetimeFigureOut">
              <a:rPr lang="en-US" smtClean="0"/>
              <a:t>11/3/20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E96F0573-87C0-084B-A021-D8B77E311B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94BF687A-3374-C54D-A692-0440068B33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EC57DD70-757B-5F4D-90B4-8D25021296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717946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69F75C5-4A45-7947-9D19-F50D23B01B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204006B4-5947-8748-8FCB-B123B6352A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DF4FFEB-0426-674B-9217-E8CE9A12499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DC2F05EA-5EF5-B84C-877B-5941D7CC446A}" type="datetimeFigureOut">
              <a:rPr lang="en-US" smtClean="0"/>
              <a:t>11/3/20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920FED3-CF1A-1945-B115-FBA9B65C4E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C71344A-98BA-EB4D-8E97-B2F9C53AC5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EC57DD70-757B-5F4D-90B4-8D25021296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548848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62DEE5ED-1D18-E14D-B2A5-1A5078C027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D8BC68F9-18FA-9E47-BE7C-B91601A120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2496C55-2627-BB4B-B031-01503F6984B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DC2F05EA-5EF5-B84C-877B-5941D7CC446A}" type="datetimeFigureOut">
              <a:rPr lang="en-US" smtClean="0"/>
              <a:t>11/3/20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D5465A8-B81E-5245-84E3-3A5EE3BD9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ED7BC55-4AB7-0740-93C0-4748C745F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EC57DD70-757B-5F4D-90B4-8D25021296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993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F12A03C-57E9-BB43-895C-AC32645A39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53C8C85-EBAC-4342-BB43-21D67C3C28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22F00CFC-B5AD-A944-8F4C-52881E1A1E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180CF00A-FDCE-4E4F-B5F8-70C542A3E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FF8FA-3424-4F49-8B38-895832CADF5C}" type="datetimeFigureOut">
              <a:rPr lang="en-US" smtClean="0"/>
              <a:t>11/3/20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FAABEED8-71F0-E34B-9453-ED4F97F02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EAC84D7-6F2A-7646-9398-1B0ECC80D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0ACBC-888C-2241-A8FA-02DCDDF19F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2225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DC9DBAC-7D08-7A4E-AC6C-ED0FF8DF5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35C8D69B-5343-0845-BAF0-4F9A35A30CD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TW" altLang="en-US"/>
              <a:t>按一下圖示以新增圖片</a:t>
            </a:r>
            <a:endParaRPr 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B494284F-DF8C-F54B-99DF-305F6D08F7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B5E6FBD6-0E98-2945-89B3-376C35EF4C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FF8FA-3424-4F49-8B38-895832CADF5C}" type="datetimeFigureOut">
              <a:rPr lang="en-US" smtClean="0"/>
              <a:t>11/3/20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D8258F04-C2DD-F146-9F27-CCB1130002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4600A99E-05A1-E547-8066-6CED69F522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0ACBC-888C-2241-A8FA-02DCDDF19F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3219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slideLayout" Target="../slideLayouts/slideLayout56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4.xml"/><Relationship Id="rId3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3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8.xml"/><Relationship Id="rId1" Type="http://schemas.openxmlformats.org/officeDocument/2006/relationships/slideLayout" Target="../slideLayouts/slideLayout57.xml"/><Relationship Id="rId6" Type="http://schemas.openxmlformats.org/officeDocument/2006/relationships/slideLayout" Target="../slideLayouts/slideLayout62.xml"/><Relationship Id="rId11" Type="http://schemas.openxmlformats.org/officeDocument/2006/relationships/slideLayout" Target="../slideLayouts/slideLayout67.xml"/><Relationship Id="rId5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66.xml"/><Relationship Id="rId4" Type="http://schemas.openxmlformats.org/officeDocument/2006/relationships/slideLayout" Target="../slideLayouts/slideLayout60.xml"/><Relationship Id="rId9" Type="http://schemas.openxmlformats.org/officeDocument/2006/relationships/slideLayout" Target="../slideLayouts/slideLayout65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5.xml"/><Relationship Id="rId3" Type="http://schemas.openxmlformats.org/officeDocument/2006/relationships/slideLayout" Target="../slideLayouts/slideLayout70.xml"/><Relationship Id="rId7" Type="http://schemas.openxmlformats.org/officeDocument/2006/relationships/slideLayout" Target="../slideLayouts/slideLayout74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9.xml"/><Relationship Id="rId1" Type="http://schemas.openxmlformats.org/officeDocument/2006/relationships/slideLayout" Target="../slideLayouts/slideLayout68.xml"/><Relationship Id="rId6" Type="http://schemas.openxmlformats.org/officeDocument/2006/relationships/slideLayout" Target="../slideLayouts/slideLayout73.xml"/><Relationship Id="rId11" Type="http://schemas.openxmlformats.org/officeDocument/2006/relationships/slideLayout" Target="../slideLayouts/slideLayout78.xml"/><Relationship Id="rId5" Type="http://schemas.openxmlformats.org/officeDocument/2006/relationships/slideLayout" Target="../slideLayouts/slideLayout72.xml"/><Relationship Id="rId10" Type="http://schemas.openxmlformats.org/officeDocument/2006/relationships/slideLayout" Target="../slideLayouts/slideLayout77.xml"/><Relationship Id="rId4" Type="http://schemas.openxmlformats.org/officeDocument/2006/relationships/slideLayout" Target="../slideLayouts/slideLayout71.xml"/><Relationship Id="rId9" Type="http://schemas.openxmlformats.org/officeDocument/2006/relationships/slideLayout" Target="../slideLayouts/slideLayout7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ED035027-AC4E-C84F-BD0D-824226E2E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39109F4-A7F3-A044-9587-654A29EEF8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zh-TW" altLang="en-US" dirty="0"/>
              <a:t>編輯母片文字樣式
第二層
第三層
第四層
第五層</a:t>
            </a:r>
            <a:endParaRPr 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19D1D07-8A7D-E94C-8DC1-E4ABC4F420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6FF8FA-3424-4F49-8B38-895832CADF5C}" type="datetimeFigureOut">
              <a:rPr lang="en-US" smtClean="0"/>
              <a:t>11/3/20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253029E-0FD9-D54A-AF5C-9FC3E52C0D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14FF9DF-1C9F-C24B-B2B9-6A23F293DB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90ACBC-888C-2241-A8FA-02DCDDF19F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088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0" r:id="rId1"/>
    <p:sldLayoutId id="2147483761" r:id="rId2"/>
    <p:sldLayoutId id="2147483762" r:id="rId3"/>
    <p:sldLayoutId id="2147483763" r:id="rId4"/>
    <p:sldLayoutId id="2147483764" r:id="rId5"/>
    <p:sldLayoutId id="2147483765" r:id="rId6"/>
    <p:sldLayoutId id="2147483766" r:id="rId7"/>
    <p:sldLayoutId id="2147483767" r:id="rId8"/>
    <p:sldLayoutId id="2147483768" r:id="rId9"/>
    <p:sldLayoutId id="2147483769" r:id="rId10"/>
    <p:sldLayoutId id="2147483770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lang="en-US" altLang="en-US" sz="3200" b="0" i="0" kern="1200" dirty="0">
          <a:solidFill>
            <a:schemeClr val="accent1">
              <a:lumMod val="75000"/>
            </a:schemeClr>
          </a:solidFill>
          <a:latin typeface="Noto Sans CJK TC Medium" panose="020B0500000000000000" pitchFamily="34" charset="-128"/>
          <a:ea typeface="Noto Sans CJK TC Medium" panose="020B0500000000000000" pitchFamily="34" charset="-128"/>
          <a:cs typeface="Noto Nastaliq Urdu" panose="020B0502040504020204" pitchFamily="34" charset="-78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b="0" i="0" kern="1200">
          <a:solidFill>
            <a:schemeClr val="tx1"/>
          </a:solidFill>
          <a:latin typeface="Noto Sans CJK TC" panose="020B0500000000000000" pitchFamily="34" charset="-128"/>
          <a:ea typeface="Noto Sans CJK TC" panose="020B0500000000000000" pitchFamily="34" charset="-128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8E714339-73D4-434E-B6FF-1582A5C22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24AC1C7-4E5F-D745-BF5A-FE530B0A28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zh-TW" altLang="en-US" dirty="0"/>
              <a:t>編輯母片文字樣式
第二層
第三層
第四層
第五層</a:t>
            </a:r>
            <a:endParaRPr 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CEEBECD-587E-8144-851B-EE5EDCCC7D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9324AC-2FDE-8443-BA4D-4CF6B5BD84CA}" type="datetimeFigureOut">
              <a:rPr lang="en-US" smtClean="0"/>
              <a:t>11/3/20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798EA10-2953-B346-831D-7BA0A1BE87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261D3E8-52E9-4E4C-A6F0-0AC838E47D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592F49-B75C-154F-9F7E-B1CE5C246B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5588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2" r:id="rId1"/>
    <p:sldLayoutId id="2147483773" r:id="rId2"/>
    <p:sldLayoutId id="2147483774" r:id="rId3"/>
    <p:sldLayoutId id="2147483775" r:id="rId4"/>
    <p:sldLayoutId id="2147483776" r:id="rId5"/>
    <p:sldLayoutId id="2147483777" r:id="rId6"/>
    <p:sldLayoutId id="2147483778" r:id="rId7"/>
    <p:sldLayoutId id="2147483779" r:id="rId8"/>
    <p:sldLayoutId id="2147483780" r:id="rId9"/>
    <p:sldLayoutId id="2147483781" r:id="rId10"/>
    <p:sldLayoutId id="214748378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>
          <a:solidFill>
            <a:srgbClr val="6B412B"/>
          </a:solidFill>
          <a:latin typeface="Noto Sans CJK TC Medium" panose="020B0500000000000000" pitchFamily="34" charset="-128"/>
          <a:ea typeface="Noto Sans CJK TC Medium" panose="020B0500000000000000" pitchFamily="34" charset="-128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Noto Sans CJK TC" panose="020B0500000000000000" pitchFamily="34" charset="-128"/>
          <a:ea typeface="Noto Sans CJK TC" panose="020B0500000000000000" pitchFamily="34" charset="-128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0587298D-3D77-EE4A-9D90-54DF78E36F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530E41F-51F6-4F4B-98B2-5651F4522D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zh-TW" altLang="en-US" dirty="0"/>
              <a:t>編輯母片文字樣式
第二層
第三層
第四層
第五層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35348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  <p:sldLayoutId id="2147483790" r:id="rId7"/>
    <p:sldLayoutId id="2147483791" r:id="rId8"/>
    <p:sldLayoutId id="2147483792" r:id="rId9"/>
    <p:sldLayoutId id="2147483793" r:id="rId10"/>
    <p:sldLayoutId id="214748379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>
          <a:solidFill>
            <a:schemeClr val="accent6">
              <a:lumMod val="50000"/>
            </a:schemeClr>
          </a:solidFill>
          <a:latin typeface="Noto Sans CJK TC Medium" panose="020B0500000000000000" pitchFamily="34" charset="-128"/>
          <a:ea typeface="Noto Sans CJK TC Medium" panose="020B0500000000000000" pitchFamily="34" charset="-128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Noto Sans CJK TC" panose="020B0500000000000000" pitchFamily="34" charset="-128"/>
          <a:ea typeface="Noto Sans CJK TC" panose="020B0500000000000000" pitchFamily="34" charset="-128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55423AAE-F616-9C40-8393-1F0C0E14F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37192A4-F38F-364F-9E6B-232D081728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zh-TW" altLang="en-US" dirty="0"/>
              <a:t>編輯母片文字樣式
第二層
第三層
第四層
第五層</a:t>
            </a:r>
            <a:endParaRPr 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4245AFC-5EE9-2642-A457-AC09901EAA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EAF9D6-8ABE-654A-8CC2-BBF0C89DFEC8}" type="datetimeFigureOut">
              <a:rPr lang="en-US" smtClean="0"/>
              <a:t>11/3/20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AEB8473-1404-FF4D-B7BB-906665CFD5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F0DC4D3-0709-CE4F-B97D-086DD700F3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E90B56-46C4-FE44-BAE8-D7F2BE9069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8129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6" r:id="rId1"/>
    <p:sldLayoutId id="2147483797" r:id="rId2"/>
    <p:sldLayoutId id="2147483798" r:id="rId3"/>
    <p:sldLayoutId id="2147483799" r:id="rId4"/>
    <p:sldLayoutId id="2147483800" r:id="rId5"/>
    <p:sldLayoutId id="2147483801" r:id="rId6"/>
    <p:sldLayoutId id="2147483802" r:id="rId7"/>
    <p:sldLayoutId id="2147483803" r:id="rId8"/>
    <p:sldLayoutId id="2147483804" r:id="rId9"/>
    <p:sldLayoutId id="2147483805" r:id="rId10"/>
    <p:sldLayoutId id="214748380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>
          <a:solidFill>
            <a:srgbClr val="00865F"/>
          </a:solidFill>
          <a:latin typeface="Noto Sans CJK TC Medium" panose="020B0500000000000000" pitchFamily="34" charset="-128"/>
          <a:ea typeface="Noto Sans CJK TC Medium" panose="020B0500000000000000" pitchFamily="34" charset="-128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Noto Sans CJK TC" panose="020B0500000000000000" pitchFamily="34" charset="-128"/>
          <a:ea typeface="Noto Sans CJK TC" panose="020B0500000000000000" pitchFamily="34" charset="-128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8C997F28-7B69-B349-9659-180655602F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3A616C7-3EA9-FC44-8C82-3E92408C1C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8083677-86D5-AB4F-846D-4ACEE54CE7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D559F9-6FBE-0048-9187-5A3A3C1A74CA}" type="datetimeFigureOut">
              <a:rPr lang="en-US" smtClean="0"/>
              <a:t>11/3/20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6AF7FDE-02F0-DA4D-BE7B-85209DD295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E62B907-EF9C-0946-8835-3E15519953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10AF69-01A3-474F-9EB7-E6DAC41892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828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8" r:id="rId1"/>
    <p:sldLayoutId id="2147483809" r:id="rId2"/>
    <p:sldLayoutId id="2147483810" r:id="rId3"/>
    <p:sldLayoutId id="2147483811" r:id="rId4"/>
    <p:sldLayoutId id="2147483812" r:id="rId5"/>
    <p:sldLayoutId id="2147483813" r:id="rId6"/>
    <p:sldLayoutId id="2147483814" r:id="rId7"/>
    <p:sldLayoutId id="2147483815" r:id="rId8"/>
    <p:sldLayoutId id="2147483816" r:id="rId9"/>
    <p:sldLayoutId id="2147483817" r:id="rId10"/>
    <p:sldLayoutId id="2147483818" r:id="rId11"/>
    <p:sldLayoutId id="214748381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ED035027-AC4E-C84F-BD0D-824226E2E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39109F4-A7F3-A044-9587-654A29EEF8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zh-TW" altLang="en-US" dirty="0"/>
              <a:t>編輯母片文字樣式
第二層
第三層
第四層
第五層</a:t>
            </a:r>
            <a:endParaRPr 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19D1D07-8A7D-E94C-8DC1-E4ABC4F420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6FF8FA-3424-4F49-8B38-895832CADF5C}" type="datetimeFigureOut">
              <a:rPr lang="en-US" smtClean="0"/>
              <a:t>11/3/20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253029E-0FD9-D54A-AF5C-9FC3E52C0D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14FF9DF-1C9F-C24B-B2B9-6A23F293DB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90ACBC-888C-2241-A8FA-02DCDDF19F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925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1" r:id="rId1"/>
    <p:sldLayoutId id="2147483822" r:id="rId2"/>
    <p:sldLayoutId id="2147483823" r:id="rId3"/>
    <p:sldLayoutId id="2147483824" r:id="rId4"/>
    <p:sldLayoutId id="2147483825" r:id="rId5"/>
    <p:sldLayoutId id="2147483826" r:id="rId6"/>
    <p:sldLayoutId id="2147483827" r:id="rId7"/>
    <p:sldLayoutId id="2147483828" r:id="rId8"/>
    <p:sldLayoutId id="2147483829" r:id="rId9"/>
    <p:sldLayoutId id="2147483830" r:id="rId10"/>
    <p:sldLayoutId id="214748383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lang="en-US" altLang="en-US" sz="3200" b="0" i="0" kern="1200" dirty="0">
          <a:solidFill>
            <a:schemeClr val="accent1">
              <a:lumMod val="75000"/>
            </a:schemeClr>
          </a:solidFill>
          <a:latin typeface="Noto Sans CJK TC Medium" panose="020B0500000000000000" pitchFamily="34" charset="-128"/>
          <a:ea typeface="Noto Sans CJK TC Medium" panose="020B0500000000000000" pitchFamily="34" charset="-128"/>
          <a:cs typeface="Noto Nastaliq Urdu" panose="020B0502040504020204" pitchFamily="34" charset="-78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b="0" i="0" kern="1200">
          <a:solidFill>
            <a:schemeClr val="tx1"/>
          </a:solidFill>
          <a:latin typeface="Noto Sans CJK TC" panose="020B0500000000000000" pitchFamily="34" charset="-128"/>
          <a:ea typeface="Noto Sans CJK TC" panose="020B0500000000000000" pitchFamily="34" charset="-128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0587298D-3D77-EE4A-9D90-54DF78E36F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530E41F-51F6-4F4B-98B2-5651F4522D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zh-TW" altLang="en-US" dirty="0"/>
              <a:t>編輯母片文字樣式
第二層
第三層
第四層
第五層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02515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5" r:id="rId1"/>
    <p:sldLayoutId id="2147483846" r:id="rId2"/>
    <p:sldLayoutId id="2147483847" r:id="rId3"/>
    <p:sldLayoutId id="2147483848" r:id="rId4"/>
    <p:sldLayoutId id="2147483849" r:id="rId5"/>
    <p:sldLayoutId id="2147483850" r:id="rId6"/>
    <p:sldLayoutId id="2147483851" r:id="rId7"/>
    <p:sldLayoutId id="2147483852" r:id="rId8"/>
    <p:sldLayoutId id="2147483853" r:id="rId9"/>
    <p:sldLayoutId id="2147483854" r:id="rId10"/>
    <p:sldLayoutId id="214748385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>
          <a:solidFill>
            <a:schemeClr val="accent6">
              <a:lumMod val="50000"/>
            </a:schemeClr>
          </a:solidFill>
          <a:latin typeface="Noto Sans CJK TC Medium" panose="020B0500000000000000" pitchFamily="34" charset="-128"/>
          <a:ea typeface="Noto Sans CJK TC Medium" panose="020B0500000000000000" pitchFamily="34" charset="-128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Noto Sans CJK TC" panose="020B0500000000000000" pitchFamily="34" charset="-128"/>
          <a:ea typeface="Noto Sans CJK TC" panose="020B0500000000000000" pitchFamily="34" charset="-128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8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r-bloggers.com/author/thiagogm/" TargetMode="External"/><Relationship Id="rId1" Type="http://schemas.openxmlformats.org/officeDocument/2006/relationships/slideLayout" Target="../slideLayouts/slideLayout58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-bloggers.com/author/thiagogm/" TargetMode="External"/><Relationship Id="rId2" Type="http://schemas.openxmlformats.org/officeDocument/2006/relationships/image" Target="../media/image54.tiff"/><Relationship Id="rId1" Type="http://schemas.openxmlformats.org/officeDocument/2006/relationships/slideLayout" Target="../slideLayouts/slideLayout58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391.png"/><Relationship Id="rId1" Type="http://schemas.openxmlformats.org/officeDocument/2006/relationships/slideLayout" Target="../slideLayouts/slideLayout58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-bloggers.com/author/thiagogm/" TargetMode="External"/><Relationship Id="rId2" Type="http://schemas.openxmlformats.org/officeDocument/2006/relationships/image" Target="../media/image56.tiff"/><Relationship Id="rId1" Type="http://schemas.openxmlformats.org/officeDocument/2006/relationships/slideLayout" Target="../slideLayouts/slideLayout58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-bloggers.com/author/thiagogm/" TargetMode="External"/><Relationship Id="rId2" Type="http://schemas.openxmlformats.org/officeDocument/2006/relationships/image" Target="../media/image56.tiff"/><Relationship Id="rId1" Type="http://schemas.openxmlformats.org/officeDocument/2006/relationships/slideLayout" Target="../slideLayouts/slideLayout6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-bloggers.com/author/thiagogm/" TargetMode="External"/><Relationship Id="rId2" Type="http://schemas.openxmlformats.org/officeDocument/2006/relationships/image" Target="../media/image57.tiff"/><Relationship Id="rId1" Type="http://schemas.openxmlformats.org/officeDocument/2006/relationships/slideLayout" Target="../slideLayouts/slideLayout58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r-bloggers.com/author/thiagogm/" TargetMode="External"/><Relationship Id="rId1" Type="http://schemas.openxmlformats.org/officeDocument/2006/relationships/slideLayout" Target="../slideLayouts/slideLayout58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r-bloggers.com/author/thiagogm/" TargetMode="External"/><Relationship Id="rId1" Type="http://schemas.openxmlformats.org/officeDocument/2006/relationships/slideLayout" Target="../slideLayouts/slideLayout58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8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3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3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8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490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66.png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4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4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0.png"/><Relationship Id="rId1" Type="http://schemas.openxmlformats.org/officeDocument/2006/relationships/slideLayout" Target="../slideLayouts/slideLayout24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4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4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4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8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8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hyperlink" Target="http://arxiv.org/find/cs/1/au:+Shlens_J/0/1/0/all/0/1" TargetMode="External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39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5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5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wmf"/><Relationship Id="rId1" Type="http://schemas.openxmlformats.org/officeDocument/2006/relationships/slideLayout" Target="../slideLayouts/slideLayout39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35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77.wmf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35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XepXtl9YKwc" TargetMode="External"/><Relationship Id="rId2" Type="http://schemas.openxmlformats.org/officeDocument/2006/relationships/hyperlink" Target="https://youtu.be/pYxNSUDSFH4" TargetMode="External"/><Relationship Id="rId1" Type="http://schemas.openxmlformats.org/officeDocument/2006/relationships/slideLayout" Target="../slideLayouts/slideLayout35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35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wmf"/><Relationship Id="rId2" Type="http://schemas.openxmlformats.org/officeDocument/2006/relationships/image" Target="../media/image81.wmf"/><Relationship Id="rId1" Type="http://schemas.openxmlformats.org/officeDocument/2006/relationships/slideLayout" Target="../slideLayouts/slideLayout39.xml"/><Relationship Id="rId4" Type="http://schemas.openxmlformats.org/officeDocument/2006/relationships/image" Target="../media/image83.wmf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JPG"/><Relationship Id="rId1" Type="http://schemas.openxmlformats.org/officeDocument/2006/relationships/slideLayout" Target="../slideLayouts/slideLayout5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hyperlink" Target="http://www-bcf.usc.edu/~gareth/ISL/" TargetMode="External"/><Relationship Id="rId1" Type="http://schemas.openxmlformats.org/officeDocument/2006/relationships/slideLayout" Target="../slideLayouts/slideLayout47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hyperlink" Target="https://www.manning.com/books/practical-data-science-with-r-second-edition" TargetMode="External"/><Relationship Id="rId1" Type="http://schemas.openxmlformats.org/officeDocument/2006/relationships/slideLayout" Target="../slideLayouts/slideLayout47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hyperlink" Target="https://r4ds.had.co.nz/" TargetMode="External"/><Relationship Id="rId1" Type="http://schemas.openxmlformats.org/officeDocument/2006/relationships/slideLayout" Target="../slideLayouts/slideLayout47.xml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8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://arxiv.org/find/cs/1/au:+Shlens_J/0/1/0/all/0/1" TargetMode="External"/><Relationship Id="rId1" Type="http://schemas.openxmlformats.org/officeDocument/2006/relationships/slideLayout" Target="../slideLayouts/slideLayout58.xml"/><Relationship Id="rId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58.xml"/><Relationship Id="rId1" Type="http://schemas.openxmlformats.org/officeDocument/2006/relationships/vmlDrawing" Target="../drawings/vmlDrawing1.vml"/><Relationship Id="rId5" Type="http://schemas.openxmlformats.org/officeDocument/2006/relationships/hyperlink" Target="http://arxiv.org/find/cs/1/au:+Shlens_J/0/1/0/all/0/1" TargetMode="External"/><Relationship Id="rId4" Type="http://schemas.openxmlformats.org/officeDocument/2006/relationships/image" Target="../media/image21.wm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://arxiv.org/find/cs/1/au:+Shlens_J/0/1/0/all/0/1" TargetMode="External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58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hyperlink" Target="http://arxiv.org/find/cs/1/au:+Shlens_J/0/1/0/all/0/1" TargetMode="External"/><Relationship Id="rId1" Type="http://schemas.openxmlformats.org/officeDocument/2006/relationships/slideLayout" Target="../slideLayouts/slideLayout58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58.xml"/><Relationship Id="rId4" Type="http://schemas.openxmlformats.org/officeDocument/2006/relationships/hyperlink" Target="http://arxiv.org/find/cs/1/au:+Shlens_J/0/1/0/all/0/1" TargetMode="Externa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://arxiv.org/find/cs/1/au:+Shlens_J/0/1/0/all/0/1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://arxiv.org/find/cs/1/au:+Shlens_J/0/1/0/all/0/1" TargetMode="External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58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://arxiv.org/find/cs/1/au:+Shlens_J/0/1/0/all/0/1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8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://arxiv.org/find/cs/1/au:+Shlens_J/0/1/0/all/0/1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8.xml"/><Relationship Id="rId4" Type="http://schemas.openxmlformats.org/officeDocument/2006/relationships/image" Target="../media/image26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://arxiv.org/find/cs/1/au:+Shlens_J/0/1/0/all/0/1" TargetMode="External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58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hyperlink" Target="http://arxiv.org/find/cs/1/au:+Shlens_J/0/1/0/all/0/1" TargetMode="External"/><Relationship Id="rId1" Type="http://schemas.openxmlformats.org/officeDocument/2006/relationships/slideLayout" Target="../slideLayouts/slideLayout5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://arxiv.org/find/cs/1/au:+Shlens_J/0/1/0/all/0/1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8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://arxiv.org/find/cs/1/au:+Shlens_J/0/1/0/all/0/1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8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Eigenvalues_and_eigenvectors" TargetMode="External"/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58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8.xml"/><Relationship Id="rId4" Type="http://schemas.openxmlformats.org/officeDocument/2006/relationships/image" Target="../media/image31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8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1.png"/><Relationship Id="rId1" Type="http://schemas.openxmlformats.org/officeDocument/2006/relationships/slideLayout" Target="../slideLayouts/slideLayout58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8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5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1.png"/><Relationship Id="rId1" Type="http://schemas.openxmlformats.org/officeDocument/2006/relationships/slideLayout" Target="../slideLayouts/slideLayout58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8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1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58.xml"/><Relationship Id="rId4" Type="http://schemas.openxmlformats.org/officeDocument/2006/relationships/hyperlink" Target="http://arxiv.org/find/cs/1/au:+Shlens_J/0/1/0/all/0/1" TargetMode="Externa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http://arxiv.org/find/cs/1/au:+Shlens_J/0/1/0/all/0/1" TargetMode="External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58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://arxiv.org/find/cs/1/au:+Shlens_J/0/1/0/all/0/1" TargetMode="External"/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58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://arxiv.org/find/cs/1/au:+Shlens_J/0/1/0/all/0/1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8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58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58.xml"/><Relationship Id="rId4" Type="http://schemas.openxmlformats.org/officeDocument/2006/relationships/hyperlink" Target="http://arxiv.org/find/cs/1/au:+Shlens_J/0/1/0/all/0/1" TargetMode="Externa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hyperlink" Target="http://arxiv.org/find/cs/1/au:+Shlens_J/0/1/0/all/0/1" TargetMode="External"/><Relationship Id="rId1" Type="http://schemas.openxmlformats.org/officeDocument/2006/relationships/slideLayout" Target="../slideLayouts/slideLayout58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hyperlink" Target="http://arxiv.org/find/cs/1/au:+Shlens_J/0/1/0/all/0/1" TargetMode="External"/><Relationship Id="rId1" Type="http://schemas.openxmlformats.org/officeDocument/2006/relationships/slideLayout" Target="../slideLayouts/slideLayout58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hyperlink" Target="http://arxiv.org/find/cs/1/au:+Shlens_J/0/1/0/all/0/1" TargetMode="Externa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5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hyperlink" Target="http://arxiv.org/find/cs/1/au:+Shlens_J/0/1/0/all/0/1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5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35.xml"/><Relationship Id="rId4" Type="http://schemas.openxmlformats.org/officeDocument/2006/relationships/hyperlink" Target="http://arxiv.org/find/cs/1/au:+Shlens_J/0/1/0/all/0/1" TargetMode="Externa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3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hyperlink" Target="http://arxiv.org/find/cs/1/au:+Shlens_J/0/1/0/all/0/1" TargetMode="Externa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35.xml"/><Relationship Id="rId6" Type="http://schemas.openxmlformats.org/officeDocument/2006/relationships/hyperlink" Target="http://arxiv.org/find/cs/1/au:+Shlens_J/0/1/0/all/0/1" TargetMode="External"/><Relationship Id="rId5" Type="http://schemas.openxmlformats.org/officeDocument/2006/relationships/image" Target="../media/image270.png"/><Relationship Id="rId4" Type="http://schemas.openxmlformats.org/officeDocument/2006/relationships/image" Target="../media/image44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hyperlink" Target="http://arxiv.org/find/cs/1/au:+Shlens_J/0/1/0/all/0/1" TargetMode="Externa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5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tiff"/><Relationship Id="rId1" Type="http://schemas.openxmlformats.org/officeDocument/2006/relationships/slideLayout" Target="../slideLayouts/slideLayout39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hyperlink" Target="http://arxiv.org/find/cs/1/au:+Shlens_J/0/1/0/all/0/1" TargetMode="Externa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hyperlink" Target="http://arxiv.org/find/cs/1/au:+Shlens_J/0/1/0/all/0/1" TargetMode="Externa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5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5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5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hyperlink" Target="http://arxiv.org/find/cs/1/au:+Shlens_J/0/1/0/all/0/1" TargetMode="External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5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52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hyperlink" Target="http://arxiv.org/find/cs/1/au:+Shlens_J/0/1/0/all/0/1" TargetMode="External"/><Relationship Id="rId2" Type="http://schemas.openxmlformats.org/officeDocument/2006/relationships/image" Target="../media/image520.png"/><Relationship Id="rId1" Type="http://schemas.openxmlformats.org/officeDocument/2006/relationships/slideLayout" Target="../slideLayouts/slideLayout35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hyperlink" Target="http://arxiv.org/find/cs/1/au:+Shlens_J/0/1/0/all/0/1" TargetMode="External"/><Relationship Id="rId1" Type="http://schemas.openxmlformats.org/officeDocument/2006/relationships/slideLayout" Target="../slideLayouts/slideLayout35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r-bloggers.com/author/thiagogm/" TargetMode="External"/><Relationship Id="rId1" Type="http://schemas.openxmlformats.org/officeDocument/2006/relationships/slideLayout" Target="../slideLayouts/slideLayout58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r-bloggers.com/author/thiagogm/" TargetMode="External"/><Relationship Id="rId1" Type="http://schemas.openxmlformats.org/officeDocument/2006/relationships/slideLayout" Target="../slideLayouts/slideLayout5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altLang="zh-TW" dirty="0"/>
              <a:t>Topic05.Feature reduction </a:t>
            </a:r>
            <a:r>
              <a:rPr lang="en-US" altLang="zh-TW" sz="3600" dirty="0"/>
              <a:t>selection/extraction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sz="2800" dirty="0" err="1">
                <a:latin typeface="Noto Sans CJK TC" panose="020B0500000000000000" pitchFamily="34" charset="-128"/>
                <a:ea typeface="Noto Sans CJK TC" panose="020B0500000000000000" pitchFamily="34" charset="-128"/>
              </a:rPr>
              <a:t>資料科學</a:t>
            </a:r>
            <a:r>
              <a:rPr lang="en-US" altLang="zh-TW" sz="2800" dirty="0">
                <a:ea typeface="新細明體"/>
              </a:rPr>
              <a:t> Data Science</a:t>
            </a:r>
            <a:endParaRPr lang="en-US" altLang="zh-TW" sz="2800" dirty="0">
              <a:ea typeface="新細明體"/>
              <a:cs typeface="Calibri"/>
            </a:endParaRPr>
          </a:p>
          <a:p>
            <a:pPr>
              <a:lnSpc>
                <a:spcPct val="100000"/>
              </a:lnSpc>
            </a:pPr>
            <a:r>
              <a:rPr lang="en-US" altLang="zh-TW" sz="2800" dirty="0" err="1">
                <a:latin typeface="Noto Sans CJK TC" panose="020B0500000000000000" pitchFamily="34" charset="-128"/>
                <a:ea typeface="Noto Sans CJK TC" panose="020B0500000000000000" pitchFamily="34" charset="-128"/>
              </a:rPr>
              <a:t>張家銘</a:t>
            </a:r>
            <a:r>
              <a:rPr lang="en-US" altLang="zh-TW" sz="2800" dirty="0">
                <a:ea typeface="新細明體"/>
              </a:rPr>
              <a:t> Jia-Ming Chang</a:t>
            </a:r>
            <a:endParaRPr lang="en-US" altLang="zh-TW" sz="2800" dirty="0">
              <a:ea typeface="新細明體"/>
              <a:cs typeface="Calibri"/>
            </a:endParaRPr>
          </a:p>
          <a:p>
            <a:pPr>
              <a:lnSpc>
                <a:spcPct val="100000"/>
              </a:lnSpc>
            </a:pPr>
            <a:r>
              <a:rPr lang="en-US" altLang="zh-TW" sz="2800" dirty="0" err="1">
                <a:latin typeface="Noto Sans CJK TC" panose="020B0500000000000000" pitchFamily="34" charset="-128"/>
                <a:ea typeface="Noto Sans CJK TC" panose="020B0500000000000000" pitchFamily="34" charset="-128"/>
                <a:cs typeface="Calibri"/>
              </a:rPr>
              <a:t>政治大學資訊科學系</a:t>
            </a:r>
            <a:endParaRPr lang="en-US" altLang="zh-TW" sz="2800" dirty="0">
              <a:latin typeface="Noto Sans CJK TC" panose="020B0500000000000000" pitchFamily="34" charset="-128"/>
              <a:ea typeface="Noto Sans CJK TC" panose="020B0500000000000000" pitchFamily="34" charset="-128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6581001"/>
            <a:ext cx="743849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200" dirty="0">
                <a:solidFill>
                  <a:schemeClr val="bg1"/>
                </a:solidFill>
              </a:rPr>
              <a:t>The slide is</a:t>
            </a:r>
            <a:r>
              <a:rPr lang="en-US" altLang="zh-TW" sz="1200" dirty="0">
                <a:solidFill>
                  <a:schemeClr val="bg1"/>
                </a:solidFill>
              </a:rPr>
              <a:t>only</a:t>
            </a:r>
            <a:r>
              <a:rPr lang="zh-TW" altLang="en-US" sz="1200" dirty="0">
                <a:solidFill>
                  <a:schemeClr val="bg1"/>
                </a:solidFill>
              </a:rPr>
              <a:t> for educational purposes</a:t>
            </a:r>
            <a:r>
              <a:rPr lang="en-US" altLang="zh-TW" sz="1200" dirty="0">
                <a:solidFill>
                  <a:schemeClr val="bg1"/>
                </a:solidFill>
              </a:rPr>
              <a:t>. I</a:t>
            </a:r>
            <a:r>
              <a:rPr lang="zh-TW" altLang="en-US" sz="1200" dirty="0">
                <a:solidFill>
                  <a:schemeClr val="bg1"/>
                </a:solidFill>
              </a:rPr>
              <a:t>f </a:t>
            </a:r>
            <a:r>
              <a:rPr lang="en-US" altLang="zh-TW" sz="1200" dirty="0">
                <a:solidFill>
                  <a:schemeClr val="bg1"/>
                </a:solidFill>
              </a:rPr>
              <a:t>any </a:t>
            </a:r>
            <a:r>
              <a:rPr lang="zh-TW" altLang="en-US" sz="1200" dirty="0">
                <a:solidFill>
                  <a:schemeClr val="bg1"/>
                </a:solidFill>
              </a:rPr>
              <a:t>infringement</a:t>
            </a:r>
            <a:r>
              <a:rPr lang="en-US" altLang="zh-TW" sz="1200" dirty="0">
                <a:solidFill>
                  <a:schemeClr val="bg1"/>
                </a:solidFill>
              </a:rPr>
              <a:t>, please contact me and</a:t>
            </a:r>
            <a:r>
              <a:rPr lang="zh-TW" altLang="en-US" sz="1200" dirty="0">
                <a:solidFill>
                  <a:schemeClr val="bg1"/>
                </a:solidFill>
              </a:rPr>
              <a:t> </a:t>
            </a:r>
            <a:r>
              <a:rPr lang="en-US" altLang="zh-TW" sz="1200" dirty="0">
                <a:solidFill>
                  <a:schemeClr val="bg1"/>
                </a:solidFill>
              </a:rPr>
              <a:t>we will </a:t>
            </a:r>
            <a:r>
              <a:rPr lang="zh-TW" altLang="en-US" sz="1200" dirty="0">
                <a:solidFill>
                  <a:schemeClr val="bg1"/>
                </a:solidFill>
              </a:rPr>
              <a:t>correct immediately</a:t>
            </a:r>
            <a:r>
              <a:rPr lang="en-US" altLang="zh-TW" sz="1200" dirty="0">
                <a:solidFill>
                  <a:schemeClr val="bg1"/>
                </a:solidFill>
              </a:rPr>
              <a:t>.</a:t>
            </a:r>
            <a:endParaRPr lang="zh-TW" alt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73342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A/B test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dirty="0"/>
              <a:t>Fisher’s test for independence</a:t>
            </a:r>
          </a:p>
          <a:p>
            <a:pPr lvl="1">
              <a:lnSpc>
                <a:spcPct val="100000"/>
              </a:lnSpc>
            </a:pPr>
            <a:r>
              <a:rPr lang="en-US" altLang="zh-TW" dirty="0"/>
              <a:t>the null hypothesis : conversion is independent of group , A=B</a:t>
            </a:r>
          </a:p>
          <a:p>
            <a:pPr lvl="1">
              <a:lnSpc>
                <a:spcPct val="100000"/>
              </a:lnSpc>
            </a:pPr>
            <a:r>
              <a:rPr kumimoji="1" lang="en-US" altLang="zh-TW" dirty="0" err="1">
                <a:solidFill>
                  <a:schemeClr val="accent2">
                    <a:lumMod val="50000"/>
                  </a:schemeClr>
                </a:solidFill>
              </a:rPr>
              <a:t>fisher.test</a:t>
            </a:r>
            <a:r>
              <a:rPr kumimoji="1" lang="en-US" altLang="zh-TW" dirty="0">
                <a:solidFill>
                  <a:schemeClr val="accent2">
                    <a:lumMod val="50000"/>
                  </a:schemeClr>
                </a:solidFill>
              </a:rPr>
              <a:t>(tab)</a:t>
            </a:r>
          </a:p>
          <a:p>
            <a:pPr>
              <a:lnSpc>
                <a:spcPct val="100000"/>
              </a:lnSpc>
            </a:pPr>
            <a:r>
              <a:rPr lang="en-US" altLang="zh-TW" dirty="0"/>
              <a:t>Frequentist significance test</a:t>
            </a:r>
          </a:p>
          <a:p>
            <a:pPr lvl="1">
              <a:lnSpc>
                <a:spcPct val="100000"/>
              </a:lnSpc>
            </a:pPr>
            <a:r>
              <a:rPr lang="en-US" altLang="zh-TW" dirty="0"/>
              <a:t>assume that </a:t>
            </a:r>
            <a:r>
              <a:rPr lang="en-US" altLang="zh-TW" i="1" dirty="0"/>
              <a:t>A</a:t>
            </a:r>
            <a:r>
              <a:rPr lang="en-US" altLang="zh-TW" dirty="0"/>
              <a:t> and </a:t>
            </a:r>
            <a:r>
              <a:rPr lang="en-US" altLang="zh-TW" i="1" dirty="0"/>
              <a:t>B</a:t>
            </a:r>
            <a:r>
              <a:rPr lang="en-US" altLang="zh-TW" dirty="0"/>
              <a:t> come from an identical distribution with a common conversion rate =&gt;  how likely it would be that the B group scores as high as it did by mere chance!</a:t>
            </a:r>
            <a:endParaRPr kumimoji="1" lang="en-US" altLang="zh-TW" dirty="0">
              <a:solidFill>
                <a:schemeClr val="bg1">
                  <a:lumMod val="50000"/>
                  <a:lumOff val="50000"/>
                </a:schemeClr>
              </a:solidFill>
            </a:endParaRPr>
          </a:p>
          <a:p>
            <a:pPr lvl="1">
              <a:lnSpc>
                <a:spcPct val="100000"/>
              </a:lnSpc>
            </a:pPr>
            <a:endParaRPr kumimoji="1" lang="en-US" altLang="zh-TW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CC929C-3DA7-4191-9B20-8A483217612B}"/>
              </a:ext>
            </a:extLst>
          </p:cNvPr>
          <p:cNvSpPr txBox="1"/>
          <p:nvPr/>
        </p:nvSpPr>
        <p:spPr>
          <a:xfrm>
            <a:off x="5465330" y="6518788"/>
            <a:ext cx="3775587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Practical Data Science with R 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by Nina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, John Mount</a:t>
            </a:r>
          </a:p>
        </p:txBody>
      </p:sp>
    </p:spTree>
    <p:extLst>
      <p:ext uri="{BB962C8B-B14F-4D97-AF65-F5344CB8AC3E}">
        <p14:creationId xmlns:p14="http://schemas.microsoft.com/office/powerpoint/2010/main" val="88845045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Scaling the Variables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32998"/>
            <a:ext cx="8229600" cy="805850"/>
          </a:xfrm>
        </p:spPr>
        <p:txBody>
          <a:bodyPr anchor="t"/>
          <a:lstStyle/>
          <a:p>
            <a:pPr>
              <a:lnSpc>
                <a:spcPct val="100000"/>
              </a:lnSpc>
            </a:pPr>
            <a:r>
              <a:rPr lang="en-US" dirty="0"/>
              <a:t>The variance of Murder, Rape, Assault,  </a:t>
            </a:r>
            <a:r>
              <a:rPr lang="en-US" dirty="0" err="1"/>
              <a:t>UrbanPop</a:t>
            </a:r>
            <a:r>
              <a:rPr lang="en-US" dirty="0"/>
              <a:t> =  18. 97, 87. 73, 6945. 16, and 209. 5, respectively.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828" y="2124222"/>
            <a:ext cx="7672039" cy="40379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5CBE748-8920-4AC3-9E59-069E066B1C79}"/>
              </a:ext>
            </a:extLst>
          </p:cNvPr>
          <p:cNvSpPr txBox="1"/>
          <p:nvPr/>
        </p:nvSpPr>
        <p:spPr>
          <a:xfrm>
            <a:off x="418685" y="6550391"/>
            <a:ext cx="8800573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 Figure 10.3, </a:t>
            </a:r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An Introduction to Statistical Learning with Applications in R 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by Gareth James, Daniela Witten, Trevor Hastie, Robert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Tibshirani</a:t>
            </a:r>
            <a:endParaRPr lang="en-US" altLang="zh-TW" sz="1200" dirty="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65357771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The class of </a:t>
            </a:r>
            <a:r>
              <a:rPr lang="en-US" altLang="zh-TW" dirty="0" err="1">
                <a:latin typeface="Courier" charset="0"/>
                <a:ea typeface="Courier" charset="0"/>
                <a:cs typeface="Courier" charset="0"/>
              </a:rPr>
              <a:t>prcomp</a:t>
            </a:r>
            <a:endParaRPr kumimoji="1" lang="zh-TW" altLang="en-US" dirty="0">
              <a:latin typeface="+mn-lt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kumimoji="1" lang="en-US" altLang="zh-TW" dirty="0">
                <a:latin typeface="Courier" charset="0"/>
                <a:ea typeface="Courier" charset="0"/>
                <a:cs typeface="Courier" charset="0"/>
              </a:rPr>
              <a:t>print(</a:t>
            </a:r>
            <a:r>
              <a:rPr kumimoji="1" lang="en-US" altLang="zh-TW" dirty="0" err="1">
                <a:latin typeface="Courier" charset="0"/>
                <a:ea typeface="Courier" charset="0"/>
                <a:cs typeface="Courier" charset="0"/>
              </a:rPr>
              <a:t>ir.pca</a:t>
            </a:r>
            <a:r>
              <a:rPr kumimoji="1" lang="en-US" altLang="zh-TW" dirty="0">
                <a:latin typeface="Courier" charset="0"/>
                <a:ea typeface="Courier" charset="0"/>
                <a:cs typeface="Courier" charset="0"/>
              </a:rPr>
              <a:t>)</a:t>
            </a:r>
            <a:endParaRPr lang="en-US" altLang="zh-TW" dirty="0">
              <a:latin typeface="Courier" charset="0"/>
              <a:ea typeface="Courier" charset="0"/>
              <a:cs typeface="Courier" charset="0"/>
            </a:endParaRPr>
          </a:p>
          <a:p>
            <a:pPr lvl="1">
              <a:lnSpc>
                <a:spcPct val="100000"/>
              </a:lnSpc>
            </a:pPr>
            <a:r>
              <a:rPr lang="en-US" altLang="zh-TW" dirty="0" err="1"/>
              <a:t>Sdev</a:t>
            </a:r>
            <a:r>
              <a:rPr lang="en-US" altLang="zh-TW" dirty="0"/>
              <a:t>: the standard deviations of the principal components (i.e., the square roots of the eigenvalues of the covariance/correlation matrix).</a:t>
            </a:r>
          </a:p>
          <a:p>
            <a:pPr lvl="1">
              <a:lnSpc>
                <a:spcPct val="100000"/>
              </a:lnSpc>
            </a:pPr>
            <a:r>
              <a:rPr lang="en-US" altLang="zh-TW" dirty="0"/>
              <a:t>Rotation: the matrix of variable loadings (i.e., a matrix whose columns contain the eigenvectors).</a:t>
            </a:r>
          </a:p>
        </p:txBody>
      </p:sp>
      <p:sp>
        <p:nvSpPr>
          <p:cNvPr id="4" name="矩形 3"/>
          <p:cNvSpPr/>
          <p:nvPr/>
        </p:nvSpPr>
        <p:spPr>
          <a:xfrm>
            <a:off x="3352799" y="6544905"/>
            <a:ext cx="5791201" cy="27699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r"/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Credit by 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  <a:hlinkClick r:id="rId2" tooltip="Posts by thiagogm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thiagogm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, </a:t>
            </a:r>
            <a:r>
              <a:rPr lang="zh-TW" altLang="en-US" sz="1200" dirty="0">
                <a:solidFill>
                  <a:schemeClr val="bg1"/>
                </a:solidFill>
                <a:ea typeface="新細明體"/>
              </a:rPr>
              <a:t>https://www.r-bloggers.com/computing-and-visualizing-pca-in-r/</a:t>
            </a:r>
            <a:endParaRPr lang="zh-TW" altLang="en-US" sz="1200" dirty="0">
              <a:solidFill>
                <a:schemeClr val="bg1"/>
              </a:solidFill>
              <a:ea typeface="新細明體"/>
              <a:cs typeface="Calibri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923704" y="3682104"/>
            <a:ext cx="759164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mr-IN" altLang="zh-TW" sz="1600" dirty="0" err="1">
                <a:latin typeface="Courier" charset="0"/>
                <a:ea typeface="Courier" charset="0"/>
                <a:cs typeface="Courier" charset="0"/>
              </a:rPr>
              <a:t>Rotation</a:t>
            </a:r>
            <a:r>
              <a:rPr lang="mr-IN" altLang="zh-TW" sz="1600" dirty="0">
                <a:latin typeface="Courier" charset="0"/>
                <a:ea typeface="Courier" charset="0"/>
                <a:cs typeface="Courier" charset="0"/>
              </a:rPr>
              <a:t>:                    </a:t>
            </a:r>
            <a:endParaRPr lang="en-US" altLang="zh-TW" sz="16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altLang="zh-TW" sz="1600" dirty="0">
                <a:latin typeface="Courier" charset="0"/>
                <a:ea typeface="Courier" charset="0"/>
                <a:cs typeface="Courier" charset="0"/>
              </a:rPr>
              <a:t>	           </a:t>
            </a:r>
            <a:r>
              <a:rPr lang="mr-IN" altLang="zh-TW" sz="1600" dirty="0">
                <a:latin typeface="Courier" charset="0"/>
                <a:ea typeface="Courier" charset="0"/>
                <a:cs typeface="Courier" charset="0"/>
              </a:rPr>
              <a:t>PC1         PC2        PC3         PC4</a:t>
            </a:r>
            <a:endParaRPr lang="en-US" altLang="zh-TW" sz="16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mr-IN" altLang="zh-TW" sz="1600" dirty="0" err="1">
                <a:latin typeface="Courier" charset="0"/>
                <a:ea typeface="Courier" charset="0"/>
                <a:cs typeface="Courier" charset="0"/>
              </a:rPr>
              <a:t>Sepal.Length</a:t>
            </a:r>
            <a:r>
              <a:rPr lang="mr-IN" altLang="zh-TW" sz="1600" dirty="0">
                <a:latin typeface="Courier" charset="0"/>
                <a:ea typeface="Courier" charset="0"/>
                <a:cs typeface="Courier" charset="0"/>
              </a:rPr>
              <a:t>  0.5038236 -0.45499872  0.7088547  0.19147575</a:t>
            </a:r>
            <a:endParaRPr lang="en-US" altLang="zh-TW" sz="16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mr-IN" altLang="zh-TW" sz="1600" dirty="0" err="1">
                <a:latin typeface="Courier" charset="0"/>
                <a:ea typeface="Courier" charset="0"/>
                <a:cs typeface="Courier" charset="0"/>
              </a:rPr>
              <a:t>Sepal.Width</a:t>
            </a:r>
            <a:r>
              <a:rPr lang="mr-IN" altLang="zh-TW" sz="1600" dirty="0">
                <a:latin typeface="Courier" charset="0"/>
                <a:ea typeface="Courier" charset="0"/>
                <a:cs typeface="Courier" charset="0"/>
              </a:rPr>
              <a:t>  -0.3023682 -0.88914419 -0.3311628 -0.09125405</a:t>
            </a:r>
            <a:endParaRPr lang="en-US" altLang="zh-TW" sz="16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mr-IN" altLang="zh-TW" sz="1600" dirty="0" err="1">
                <a:latin typeface="Courier" charset="0"/>
                <a:ea typeface="Courier" charset="0"/>
                <a:cs typeface="Courier" charset="0"/>
              </a:rPr>
              <a:t>Petal.Length</a:t>
            </a:r>
            <a:r>
              <a:rPr lang="mr-IN" altLang="zh-TW" sz="1600" dirty="0">
                <a:latin typeface="Courier" charset="0"/>
                <a:ea typeface="Courier" charset="0"/>
                <a:cs typeface="Courier" charset="0"/>
              </a:rPr>
              <a:t>  0.5767881 -0.03378802 -0.2192793 -0.78618732</a:t>
            </a:r>
            <a:endParaRPr lang="en-US" altLang="zh-TW" sz="16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mr-IN" altLang="zh-TW" sz="1600" dirty="0" err="1">
                <a:latin typeface="Courier" charset="0"/>
                <a:ea typeface="Courier" charset="0"/>
                <a:cs typeface="Courier" charset="0"/>
              </a:rPr>
              <a:t>Petal.Width</a:t>
            </a:r>
            <a:r>
              <a:rPr lang="mr-IN" altLang="zh-TW" sz="1600" dirty="0">
                <a:latin typeface="Courier" charset="0"/>
                <a:ea typeface="Courier" charset="0"/>
                <a:cs typeface="Courier" charset="0"/>
              </a:rPr>
              <a:t>   0.5674952 -0.03545628 -0.5829003  0.58044745</a:t>
            </a:r>
            <a:endParaRPr lang="zh-TW" altLang="en-US" sz="1600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726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PCA : Analyzing the results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fontAlgn="base">
              <a:buNone/>
            </a:pPr>
            <a:r>
              <a:rPr lang="en-US" altLang="zh-TW" dirty="0">
                <a:latin typeface="Courier" charset="0"/>
                <a:ea typeface="Courier" charset="0"/>
                <a:cs typeface="Courier" charset="0"/>
              </a:rPr>
              <a:t># summary method</a:t>
            </a:r>
          </a:p>
          <a:p>
            <a:pPr marL="0" indent="0" fontAlgn="base">
              <a:buNone/>
            </a:pPr>
            <a:r>
              <a:rPr lang="en-US" altLang="zh-TW" dirty="0">
                <a:latin typeface="Courier" charset="0"/>
                <a:ea typeface="Courier" charset="0"/>
                <a:cs typeface="Courier" charset="0"/>
              </a:rPr>
              <a:t>summary(</a:t>
            </a:r>
            <a:r>
              <a:rPr lang="en-US" altLang="zh-TW" dirty="0" err="1">
                <a:latin typeface="Courier" charset="0"/>
                <a:ea typeface="Courier" charset="0"/>
                <a:cs typeface="Courier" charset="0"/>
              </a:rPr>
              <a:t>ir.pca</a:t>
            </a:r>
            <a:r>
              <a:rPr lang="en-US" altLang="zh-TW" dirty="0"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pPr marL="0" indent="0" fontAlgn="base">
              <a:buNone/>
            </a:pPr>
            <a:r>
              <a:rPr lang="en-US" altLang="zh-TW" dirty="0">
                <a:latin typeface="Courier" charset="0"/>
                <a:ea typeface="Courier" charset="0"/>
                <a:cs typeface="Courier" charset="0"/>
              </a:rPr>
              <a:t># plot method</a:t>
            </a:r>
          </a:p>
          <a:p>
            <a:pPr marL="0" indent="0" fontAlgn="base">
              <a:buNone/>
            </a:pPr>
            <a:r>
              <a:rPr lang="en-US" altLang="zh-TW" dirty="0">
                <a:latin typeface="Courier" charset="0"/>
                <a:ea typeface="Courier" charset="0"/>
                <a:cs typeface="Courier" charset="0"/>
              </a:rPr>
              <a:t>plot(</a:t>
            </a:r>
            <a:r>
              <a:rPr lang="en-US" altLang="zh-TW" dirty="0" err="1">
                <a:latin typeface="Courier" charset="0"/>
                <a:ea typeface="Courier" charset="0"/>
                <a:cs typeface="Courier" charset="0"/>
              </a:rPr>
              <a:t>ir.pca</a:t>
            </a:r>
            <a:r>
              <a:rPr lang="en-US" altLang="zh-TW" dirty="0">
                <a:latin typeface="Courier" charset="0"/>
                <a:ea typeface="Courier" charset="0"/>
                <a:cs typeface="Courier" charset="0"/>
              </a:rPr>
              <a:t>, type = "l")</a:t>
            </a:r>
            <a:endParaRPr kumimoji="1" lang="en-US" altLang="zh-TW" dirty="0">
              <a:latin typeface="Courier" charset="0"/>
              <a:ea typeface="Courier" charset="0"/>
              <a:cs typeface="Courier" charset="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6037" y="3427363"/>
            <a:ext cx="5323347" cy="2884536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3352799" y="6581001"/>
            <a:ext cx="579120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TW" sz="1200" dirty="0">
                <a:solidFill>
                  <a:schemeClr val="bg1"/>
                </a:solidFill>
              </a:rPr>
              <a:t>Credit by </a:t>
            </a:r>
            <a:r>
              <a:rPr lang="en-US" altLang="zh-TW" sz="1200" dirty="0">
                <a:solidFill>
                  <a:schemeClr val="bg1"/>
                </a:solidFill>
                <a:hlinkClick r:id="rId3" tooltip="Posts by thiagogm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thiagogm</a:t>
            </a:r>
            <a:r>
              <a:rPr lang="en-US" altLang="zh-TW" sz="1200" dirty="0">
                <a:solidFill>
                  <a:schemeClr val="bg1"/>
                </a:solidFill>
              </a:rPr>
              <a:t>, </a:t>
            </a:r>
            <a:r>
              <a:rPr lang="zh-TW" altLang="en-US" sz="1200" dirty="0">
                <a:solidFill>
                  <a:schemeClr val="bg1"/>
                </a:solidFill>
              </a:rPr>
              <a:t>https://www.r-bloggers.com/computing-and-visualizing-pca-in-r/</a:t>
            </a:r>
          </a:p>
        </p:txBody>
      </p:sp>
    </p:spTree>
    <p:extLst>
      <p:ext uri="{BB962C8B-B14F-4D97-AF65-F5344CB8AC3E}">
        <p14:creationId xmlns:p14="http://schemas.microsoft.com/office/powerpoint/2010/main" val="122049106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5071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proportion of variance explained (PVE)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127929"/>
                <a:ext cx="8229600" cy="923310"/>
              </a:xfrm>
            </p:spPr>
            <p:txBody>
              <a:bodyPr anchor="ctr">
                <a:no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400" b="0" i="0" smtClean="0">
                        <a:solidFill>
                          <a:schemeClr val="tx1"/>
                        </a:solidFill>
                        <a:latin typeface="Cambria Math" charset="0"/>
                      </a:rPr>
                      <m:t>PVE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limLoc m:val="subSup"/>
                            <m:ctrlPr>
                              <a:rPr lang="is-I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p>
                          <m:e>
                            <m:sSup>
                              <m:sSupPr>
                                <m:ctrlPr>
                                  <a:rPr lang="mr-IN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mr-IN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nary>
                                      <m:naryPr>
                                        <m:chr m:val="∑"/>
                                        <m:ctrlPr>
                                          <a:rPr lang="is-IS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naryPr>
                                      <m:sub>
                                        <m:r>
                                          <m:rPr>
                                            <m:brk m:alnAt="23"/>
                                          </m:rPr>
                                          <a:rPr lang="en-US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charset="0"/>
                                          </a:rPr>
                                          <m:t>𝑗</m:t>
                                        </m:r>
                                        <m:r>
                                          <a:rPr lang="en-US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charset="0"/>
                                          </a:rPr>
                                          <m:t>=1</m:t>
                                        </m:r>
                                      </m:sub>
                                      <m:sup>
                                        <m:r>
                                          <a:rPr lang="en-US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charset="0"/>
                                          </a:rPr>
                                          <m:t>𝑝</m:t>
                                        </m:r>
                                      </m:sup>
                                      <m:e>
                                        <m:sSub>
                                          <m:sSubPr>
                                            <m:ctrlPr>
                                              <a:rPr lang="en-US" sz="24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𝜙</m:t>
                                            </m:r>
                                          </m:e>
                                          <m:sub>
                                            <m:r>
                                              <a:rPr lang="en-US" sz="24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charset="0"/>
                                              </a:rPr>
                                              <m:t>𝑗𝑚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n-US" sz="24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sz="24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charset="0"/>
                                              </a:rPr>
                                              <m:t>𝑖𝑗</m:t>
                                            </m:r>
                                          </m:sub>
                                        </m:sSub>
                                      </m:e>
                                    </m:nary>
                                  </m:e>
                                </m:d>
                              </m:e>
                              <m:sup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num>
                      <m:den>
                        <m:nary>
                          <m:naryPr>
                            <m:chr m:val="∑"/>
                            <m:limLoc m:val="subSup"/>
                            <m:ctrlPr>
                              <a:rPr lang="is-I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𝑗</m:t>
                            </m:r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𝑝</m:t>
                            </m:r>
                          </m:sup>
                          <m:e>
                            <m:nary>
                              <m:naryPr>
                                <m:chr m:val="∑"/>
                                <m:ctrlPr>
                                  <a:rPr lang="is-I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p>
                              <m:e>
                                <m:sSubSup>
                                  <m:sSubSupPr>
                                    <m:ctrlP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𝑖𝑗</m:t>
                                    </m:r>
                                  </m:sub>
                                  <m:sup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nary>
                          </m:e>
                        </m:nary>
                      </m:den>
                    </m:f>
                  </m:oMath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127929"/>
                <a:ext cx="8229600" cy="923310"/>
              </a:xfrm>
              <a:blipFill>
                <a:blip r:embed="rId2"/>
                <a:stretch>
                  <a:fillRect l="-1080" t="-36486" b="-567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771" y="2224943"/>
            <a:ext cx="8129239" cy="383726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995895" y="4265470"/>
            <a:ext cx="8515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Helvetica" charset="0"/>
              </a:rPr>
              <a:t> elbow</a:t>
            </a:r>
            <a:endParaRPr lang="en-US" dirty="0">
              <a:effectLst/>
              <a:latin typeface="Helvetica" charset="0"/>
            </a:endParaRPr>
          </a:p>
        </p:txBody>
      </p:sp>
      <p:sp>
        <p:nvSpPr>
          <p:cNvPr id="8" name="矩形 6"/>
          <p:cNvSpPr/>
          <p:nvPr/>
        </p:nvSpPr>
        <p:spPr>
          <a:xfrm>
            <a:off x="0" y="6526859"/>
            <a:ext cx="9144001" cy="27699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r"/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Figure 10.4, </a:t>
            </a:r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An Introduction to Statistical Learning with Applications in R 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by Gareth James, Daniela Witten, Trevor Hastie, Robert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Tibshirani</a:t>
            </a:r>
            <a:endParaRPr lang="en-US" altLang="zh-TW" sz="1200" dirty="0">
              <a:solidFill>
                <a:schemeClr val="bg1"/>
              </a:solidFill>
              <a:ea typeface="新細明體"/>
            </a:endParaRPr>
          </a:p>
        </p:txBody>
      </p:sp>
    </p:spTree>
    <p:extLst>
      <p:ext uri="{BB962C8B-B14F-4D97-AF65-F5344CB8AC3E}">
        <p14:creationId xmlns:p14="http://schemas.microsoft.com/office/powerpoint/2010/main" val="3014099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Biplot for Principal Components using ggplot2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 anchor="t">
            <a:noAutofit/>
          </a:bodyPr>
          <a:lstStyle/>
          <a:p>
            <a:pPr marL="0" indent="0" fontAlgn="base">
              <a:lnSpc>
                <a:spcPct val="100000"/>
              </a:lnSpc>
              <a:buNone/>
            </a:pPr>
            <a:r>
              <a:rPr lang="pl-PL" altLang="zh-TW" sz="1400" dirty="0" err="1">
                <a:latin typeface="Courier" charset="0"/>
                <a:ea typeface="Courier" charset="0"/>
                <a:cs typeface="Courier" charset="0"/>
              </a:rPr>
              <a:t>library</a:t>
            </a:r>
            <a:r>
              <a:rPr lang="pl-PL" altLang="zh-TW" sz="1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pl-PL" altLang="zh-TW" sz="1400" dirty="0" err="1">
                <a:latin typeface="Courier" charset="0"/>
                <a:ea typeface="Courier" charset="0"/>
                <a:cs typeface="Courier" charset="0"/>
              </a:rPr>
              <a:t>ggbiplot</a:t>
            </a:r>
            <a:r>
              <a:rPr lang="pl-PL" altLang="zh-TW" sz="1400" dirty="0"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pPr marL="0" indent="0" fontAlgn="base">
              <a:lnSpc>
                <a:spcPct val="100000"/>
              </a:lnSpc>
              <a:buNone/>
            </a:pPr>
            <a:r>
              <a:rPr lang="pl-PL" altLang="zh-TW" sz="1400" dirty="0">
                <a:latin typeface="Courier" charset="0"/>
                <a:ea typeface="Courier" charset="0"/>
                <a:cs typeface="Courier" charset="0"/>
              </a:rPr>
              <a:t>g &lt;- </a:t>
            </a:r>
            <a:r>
              <a:rPr lang="pl-PL" altLang="zh-TW" sz="1400" dirty="0" err="1">
                <a:latin typeface="Courier" charset="0"/>
                <a:ea typeface="Courier" charset="0"/>
                <a:cs typeface="Courier" charset="0"/>
              </a:rPr>
              <a:t>ggbiplot</a:t>
            </a:r>
            <a:r>
              <a:rPr lang="pl-PL" altLang="zh-TW" sz="1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pl-PL" altLang="zh-TW" sz="1400" dirty="0" err="1">
                <a:latin typeface="Courier" charset="0"/>
                <a:ea typeface="Courier" charset="0"/>
                <a:cs typeface="Courier" charset="0"/>
              </a:rPr>
              <a:t>ir.pca</a:t>
            </a:r>
            <a:r>
              <a:rPr lang="pl-PL" altLang="zh-TW" sz="1400" dirty="0"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pl-PL" altLang="zh-TW" sz="1400" dirty="0" err="1">
                <a:latin typeface="Courier" charset="0"/>
                <a:ea typeface="Courier" charset="0"/>
                <a:cs typeface="Courier" charset="0"/>
              </a:rPr>
              <a:t>obs.scale</a:t>
            </a:r>
            <a:r>
              <a:rPr lang="pl-PL" altLang="zh-TW" sz="1400" dirty="0">
                <a:latin typeface="Courier" charset="0"/>
                <a:ea typeface="Courier" charset="0"/>
                <a:cs typeface="Courier" charset="0"/>
              </a:rPr>
              <a:t> = 1, </a:t>
            </a:r>
            <a:r>
              <a:rPr lang="pl-PL" altLang="zh-TW" sz="1400" dirty="0" err="1">
                <a:latin typeface="Courier" charset="0"/>
                <a:ea typeface="Courier" charset="0"/>
                <a:cs typeface="Courier" charset="0"/>
              </a:rPr>
              <a:t>var.scale</a:t>
            </a:r>
            <a:r>
              <a:rPr lang="pl-PL" altLang="zh-TW" sz="1400" dirty="0">
                <a:latin typeface="Courier" charset="0"/>
                <a:ea typeface="Courier" charset="0"/>
                <a:cs typeface="Courier" charset="0"/>
              </a:rPr>
              <a:t> = 1, </a:t>
            </a:r>
            <a:r>
              <a:rPr lang="pl-PL" altLang="zh-TW" sz="1400" dirty="0" err="1">
                <a:latin typeface="Courier" charset="0"/>
                <a:ea typeface="Courier" charset="0"/>
                <a:cs typeface="Courier" charset="0"/>
              </a:rPr>
              <a:t>groups</a:t>
            </a:r>
            <a:r>
              <a:rPr lang="pl-PL" altLang="zh-TW" sz="1400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pl-PL" altLang="zh-TW" sz="1400" dirty="0" err="1">
                <a:latin typeface="Courier" charset="0"/>
                <a:ea typeface="Courier" charset="0"/>
                <a:cs typeface="Courier" charset="0"/>
              </a:rPr>
              <a:t>ir.species</a:t>
            </a:r>
            <a:r>
              <a:rPr lang="pl-PL" altLang="zh-TW" sz="1400" dirty="0"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pPr marL="0" indent="0" fontAlgn="base">
              <a:lnSpc>
                <a:spcPct val="100000"/>
              </a:lnSpc>
              <a:buNone/>
            </a:pPr>
            <a:r>
              <a:rPr lang="pl-PL" altLang="zh-TW" sz="1400" dirty="0">
                <a:latin typeface="Courier" charset="0"/>
                <a:ea typeface="Courier" charset="0"/>
                <a:cs typeface="Courier" charset="0"/>
              </a:rPr>
              <a:t>g &lt;- g + </a:t>
            </a:r>
            <a:r>
              <a:rPr lang="pl-PL" altLang="zh-TW" sz="1400" dirty="0" err="1">
                <a:latin typeface="Courier" charset="0"/>
                <a:ea typeface="Courier" charset="0"/>
                <a:cs typeface="Courier" charset="0"/>
              </a:rPr>
              <a:t>scale_color_discrete</a:t>
            </a:r>
            <a:r>
              <a:rPr lang="pl-PL" altLang="zh-TW" sz="1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pl-PL" altLang="zh-TW" sz="1400" dirty="0" err="1">
                <a:latin typeface="Courier" charset="0"/>
                <a:ea typeface="Courier" charset="0"/>
                <a:cs typeface="Courier" charset="0"/>
              </a:rPr>
              <a:t>name</a:t>
            </a:r>
            <a:r>
              <a:rPr lang="pl-PL" altLang="zh-TW" sz="1400" dirty="0">
                <a:latin typeface="Courier" charset="0"/>
                <a:ea typeface="Courier" charset="0"/>
                <a:cs typeface="Courier" charset="0"/>
              </a:rPr>
              <a:t> = '')</a:t>
            </a:r>
          </a:p>
          <a:p>
            <a:pPr marL="0" indent="0" fontAlgn="base">
              <a:lnSpc>
                <a:spcPct val="100000"/>
              </a:lnSpc>
              <a:buNone/>
            </a:pPr>
            <a:r>
              <a:rPr lang="pl-PL" altLang="zh-TW" sz="1400" dirty="0">
                <a:latin typeface="Courier" charset="0"/>
                <a:ea typeface="Courier" charset="0"/>
                <a:cs typeface="Courier" charset="0"/>
              </a:rPr>
              <a:t>g &lt;- g + </a:t>
            </a:r>
            <a:r>
              <a:rPr lang="pl-PL" altLang="zh-TW" sz="1400" dirty="0" err="1">
                <a:latin typeface="Courier" charset="0"/>
                <a:ea typeface="Courier" charset="0"/>
                <a:cs typeface="Courier" charset="0"/>
              </a:rPr>
              <a:t>theme</a:t>
            </a:r>
            <a:r>
              <a:rPr lang="pl-PL" altLang="zh-TW" sz="1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pl-PL" altLang="zh-TW" sz="1400" dirty="0" err="1">
                <a:latin typeface="Courier" charset="0"/>
                <a:ea typeface="Courier" charset="0"/>
                <a:cs typeface="Courier" charset="0"/>
              </a:rPr>
              <a:t>legend.direction</a:t>
            </a:r>
            <a:r>
              <a:rPr lang="pl-PL" altLang="zh-TW" sz="1400" dirty="0">
                <a:latin typeface="Courier" charset="0"/>
                <a:ea typeface="Courier" charset="0"/>
                <a:cs typeface="Courier" charset="0"/>
              </a:rPr>
              <a:t> = '</a:t>
            </a:r>
            <a:r>
              <a:rPr lang="pl-PL" altLang="zh-TW" sz="1400" dirty="0" err="1">
                <a:latin typeface="Courier" charset="0"/>
                <a:ea typeface="Courier" charset="0"/>
                <a:cs typeface="Courier" charset="0"/>
              </a:rPr>
              <a:t>horizontal</a:t>
            </a:r>
            <a:r>
              <a:rPr lang="pl-PL" altLang="zh-TW" sz="1400" dirty="0">
                <a:latin typeface="Courier" charset="0"/>
                <a:ea typeface="Courier" charset="0"/>
                <a:cs typeface="Courier" charset="0"/>
              </a:rPr>
              <a:t>', </a:t>
            </a:r>
            <a:r>
              <a:rPr lang="pl-PL" altLang="zh-TW" sz="1400" dirty="0" err="1">
                <a:latin typeface="Courier" charset="0"/>
                <a:ea typeface="Courier" charset="0"/>
                <a:cs typeface="Courier" charset="0"/>
              </a:rPr>
              <a:t>legend.position</a:t>
            </a:r>
            <a:r>
              <a:rPr lang="pl-PL" altLang="zh-TW" sz="1400" dirty="0">
                <a:latin typeface="Courier" charset="0"/>
                <a:ea typeface="Courier" charset="0"/>
                <a:cs typeface="Courier" charset="0"/>
              </a:rPr>
              <a:t> = 'top')</a:t>
            </a:r>
          </a:p>
          <a:p>
            <a:pPr marL="0" indent="0" fontAlgn="base">
              <a:lnSpc>
                <a:spcPct val="100000"/>
              </a:lnSpc>
              <a:buNone/>
            </a:pPr>
            <a:r>
              <a:rPr lang="pl-PL" altLang="zh-TW" sz="1400" dirty="0" err="1">
                <a:latin typeface="Courier" charset="0"/>
                <a:ea typeface="Courier" charset="0"/>
                <a:cs typeface="Courier" charset="0"/>
              </a:rPr>
              <a:t>print</a:t>
            </a:r>
            <a:r>
              <a:rPr lang="pl-PL" altLang="zh-TW" sz="1400" dirty="0">
                <a:latin typeface="Courier" charset="0"/>
                <a:ea typeface="Courier" charset="0"/>
                <a:cs typeface="Courier" charset="0"/>
              </a:rPr>
              <a:t>(g)</a:t>
            </a:r>
            <a:endParaRPr lang="zh-TW" altLang="en-US" sz="1400" dirty="0">
              <a:latin typeface="Courier" charset="0"/>
              <a:ea typeface="Courier" charset="0"/>
              <a:cs typeface="Courier" charset="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51127" y="3178809"/>
            <a:ext cx="3273736" cy="3200174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3352799" y="6528970"/>
            <a:ext cx="5791201" cy="27699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r"/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Credit by 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  <a:hlinkClick r:id="rId3" tooltip="Posts by thiagogm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thiagogm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, </a:t>
            </a:r>
            <a:r>
              <a:rPr lang="zh-TW" altLang="en-US" sz="1200" dirty="0">
                <a:solidFill>
                  <a:schemeClr val="bg1"/>
                </a:solidFill>
                <a:ea typeface="新細明體"/>
              </a:rPr>
              <a:t>https://www.r-bloggers.com/computing-and-visualizing-pca-in-r/</a:t>
            </a:r>
            <a:endParaRPr lang="zh-TW" altLang="en-US" sz="1200" dirty="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449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PCA : visualization</a:t>
            </a:r>
            <a:endParaRPr kumimoji="1"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71180" y="2473774"/>
            <a:ext cx="4201639" cy="392814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962035" y="1365778"/>
            <a:ext cx="5413023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mr-IN" altLang="zh-TW" sz="1100" dirty="0" err="1">
                <a:latin typeface="Courier" charset="0"/>
                <a:ea typeface="Courier" charset="0"/>
                <a:cs typeface="Courier" charset="0"/>
              </a:rPr>
              <a:t>Rotation</a:t>
            </a:r>
            <a:r>
              <a:rPr lang="mr-IN" altLang="zh-TW" sz="1100" dirty="0">
                <a:latin typeface="Courier" charset="0"/>
                <a:ea typeface="Courier" charset="0"/>
                <a:cs typeface="Courier" charset="0"/>
              </a:rPr>
              <a:t>:                    </a:t>
            </a:r>
            <a:endParaRPr lang="en-US" altLang="zh-TW" sz="11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altLang="zh-TW" sz="1100" dirty="0">
                <a:latin typeface="Courier" charset="0"/>
                <a:ea typeface="Courier" charset="0"/>
                <a:cs typeface="Courier" charset="0"/>
              </a:rPr>
              <a:t>	           </a:t>
            </a:r>
            <a:r>
              <a:rPr lang="mr-IN" altLang="zh-TW" sz="1100" dirty="0">
                <a:latin typeface="Courier" charset="0"/>
                <a:ea typeface="Courier" charset="0"/>
                <a:cs typeface="Courier" charset="0"/>
              </a:rPr>
              <a:t>PC1         PC2        PC3         PC4</a:t>
            </a:r>
            <a:endParaRPr lang="en-US" altLang="zh-TW" sz="11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mr-IN" altLang="zh-TW" sz="1100" dirty="0" err="1">
                <a:latin typeface="Courier" charset="0"/>
                <a:ea typeface="Courier" charset="0"/>
                <a:cs typeface="Courier" charset="0"/>
              </a:rPr>
              <a:t>Sepal.Length</a:t>
            </a:r>
            <a:r>
              <a:rPr lang="mr-IN" altLang="zh-TW" sz="1100" dirty="0">
                <a:latin typeface="Courier" charset="0"/>
                <a:ea typeface="Courier" charset="0"/>
                <a:cs typeface="Courier" charset="0"/>
              </a:rPr>
              <a:t>  0.5038236 -0.45499872  0.7088547  0.19147575</a:t>
            </a:r>
            <a:endParaRPr lang="en-US" altLang="zh-TW" sz="11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mr-IN" altLang="zh-TW" sz="1100" dirty="0" err="1">
                <a:latin typeface="Courier" charset="0"/>
                <a:ea typeface="Courier" charset="0"/>
                <a:cs typeface="Courier" charset="0"/>
              </a:rPr>
              <a:t>Sepal.Width</a:t>
            </a:r>
            <a:r>
              <a:rPr lang="mr-IN" altLang="zh-TW" sz="1100" dirty="0">
                <a:latin typeface="Courier" charset="0"/>
                <a:ea typeface="Courier" charset="0"/>
                <a:cs typeface="Courier" charset="0"/>
              </a:rPr>
              <a:t>  -0.3023682 -0.88914419 -0.3311628 -0.09125405</a:t>
            </a:r>
            <a:endParaRPr lang="en-US" altLang="zh-TW" sz="11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mr-IN" altLang="zh-TW" sz="1100" dirty="0" err="1">
                <a:latin typeface="Courier" charset="0"/>
                <a:ea typeface="Courier" charset="0"/>
                <a:cs typeface="Courier" charset="0"/>
              </a:rPr>
              <a:t>Petal.Length</a:t>
            </a:r>
            <a:r>
              <a:rPr lang="mr-IN" altLang="zh-TW" sz="1100" dirty="0">
                <a:latin typeface="Courier" charset="0"/>
                <a:ea typeface="Courier" charset="0"/>
                <a:cs typeface="Courier" charset="0"/>
              </a:rPr>
              <a:t>  0.5767881 -0.03378802 -0.2192793 -0.78618732</a:t>
            </a:r>
            <a:endParaRPr lang="en-US" altLang="zh-TW" sz="11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mr-IN" altLang="zh-TW" sz="1100" dirty="0" err="1">
                <a:latin typeface="Courier" charset="0"/>
                <a:ea typeface="Courier" charset="0"/>
                <a:cs typeface="Courier" charset="0"/>
              </a:rPr>
              <a:t>Petal.Width</a:t>
            </a:r>
            <a:r>
              <a:rPr lang="mr-IN" altLang="zh-TW" sz="1100" dirty="0">
                <a:latin typeface="Courier" charset="0"/>
                <a:ea typeface="Courier" charset="0"/>
                <a:cs typeface="Courier" charset="0"/>
              </a:rPr>
              <a:t>   0.5674952 -0.03545628 -0.5829003  0.58044745</a:t>
            </a:r>
            <a:endParaRPr lang="zh-TW" altLang="en-US" sz="11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352799" y="6581001"/>
            <a:ext cx="5791201" cy="27699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r"/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Credit by 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  <a:hlinkClick r:id="rId3" tooltip="Posts by thiagogm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thiagogm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, </a:t>
            </a:r>
            <a:r>
              <a:rPr lang="zh-TW" altLang="en-US" sz="1200" dirty="0">
                <a:solidFill>
                  <a:schemeClr val="bg1"/>
                </a:solidFill>
                <a:ea typeface="新細明體"/>
              </a:rPr>
              <a:t>https://www.r-bloggers.com/computing-and-visualizing-pca-in-r/</a:t>
            </a:r>
            <a:endParaRPr lang="zh-TW" altLang="en-US" sz="1200" dirty="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4806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PCA : visualization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 anchor="t">
            <a:noAutofit/>
          </a:bodyPr>
          <a:lstStyle/>
          <a:p>
            <a:pPr marL="0" indent="0" fontAlgn="base">
              <a:lnSpc>
                <a:spcPct val="100000"/>
              </a:lnSpc>
              <a:buNone/>
            </a:pPr>
            <a:r>
              <a:rPr lang="pl-PL" altLang="zh-TW" sz="1400" dirty="0">
                <a:latin typeface="Courier" charset="0"/>
                <a:ea typeface="Courier" charset="0"/>
                <a:cs typeface="Courier" charset="0"/>
              </a:rPr>
              <a:t>g &lt;- </a:t>
            </a:r>
            <a:r>
              <a:rPr lang="pl-PL" altLang="zh-TW" sz="1400" dirty="0" err="1">
                <a:latin typeface="Courier" charset="0"/>
                <a:ea typeface="Courier" charset="0"/>
                <a:cs typeface="Courier" charset="0"/>
              </a:rPr>
              <a:t>ggbiplot</a:t>
            </a:r>
            <a:r>
              <a:rPr lang="pl-PL" altLang="zh-TW" sz="1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pl-PL" altLang="zh-TW" sz="1400" dirty="0" err="1">
                <a:latin typeface="Courier" charset="0"/>
                <a:ea typeface="Courier" charset="0"/>
                <a:cs typeface="Courier" charset="0"/>
              </a:rPr>
              <a:t>ir.pca</a:t>
            </a:r>
            <a:r>
              <a:rPr lang="pl-PL" altLang="zh-TW" sz="1400" dirty="0"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pl-PL" altLang="zh-TW" sz="1400" dirty="0" err="1">
                <a:latin typeface="Courier" charset="0"/>
                <a:ea typeface="Courier" charset="0"/>
                <a:cs typeface="Courier" charset="0"/>
              </a:rPr>
              <a:t>obs.scale</a:t>
            </a:r>
            <a:r>
              <a:rPr lang="pl-PL" altLang="zh-TW" sz="1400" dirty="0">
                <a:latin typeface="Courier" charset="0"/>
                <a:ea typeface="Courier" charset="0"/>
                <a:cs typeface="Courier" charset="0"/>
              </a:rPr>
              <a:t> = 1, </a:t>
            </a:r>
            <a:r>
              <a:rPr lang="pl-PL" altLang="zh-TW" sz="1400" dirty="0" err="1">
                <a:latin typeface="Courier" charset="0"/>
                <a:ea typeface="Courier" charset="0"/>
                <a:cs typeface="Courier" charset="0"/>
              </a:rPr>
              <a:t>var.scale</a:t>
            </a:r>
            <a:r>
              <a:rPr lang="pl-PL" altLang="zh-TW" sz="1400" dirty="0">
                <a:latin typeface="Courier" charset="0"/>
                <a:ea typeface="Courier" charset="0"/>
                <a:cs typeface="Courier" charset="0"/>
              </a:rPr>
              <a:t> = 1, </a:t>
            </a:r>
            <a:r>
              <a:rPr lang="pl-PL" altLang="zh-TW" sz="1400" dirty="0" err="1">
                <a:latin typeface="Courier" charset="0"/>
                <a:ea typeface="Courier" charset="0"/>
                <a:cs typeface="Courier" charset="0"/>
              </a:rPr>
              <a:t>groups</a:t>
            </a:r>
            <a:r>
              <a:rPr lang="pl-PL" altLang="zh-TW" sz="1400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pl-PL" altLang="zh-TW" sz="1400" dirty="0" err="1">
                <a:latin typeface="Courier" charset="0"/>
                <a:ea typeface="Courier" charset="0"/>
                <a:cs typeface="Courier" charset="0"/>
              </a:rPr>
              <a:t>ir.species</a:t>
            </a:r>
            <a:r>
              <a:rPr lang="pl-PL" altLang="zh-TW" sz="1400" dirty="0"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pl-PL" altLang="zh-TW" sz="1400" dirty="0" err="1">
                <a:solidFill>
                  <a:srgbClr val="FFC000"/>
                </a:solidFill>
                <a:latin typeface="Courier" charset="0"/>
                <a:ea typeface="Courier" charset="0"/>
                <a:cs typeface="Courier" charset="0"/>
              </a:rPr>
              <a:t>ellipse</a:t>
            </a:r>
            <a:r>
              <a:rPr lang="pl-PL" altLang="zh-TW" sz="1400" dirty="0">
                <a:solidFill>
                  <a:srgbClr val="FFC000"/>
                </a:solidFill>
                <a:latin typeface="Courier" charset="0"/>
                <a:ea typeface="Courier" charset="0"/>
                <a:cs typeface="Courier" charset="0"/>
              </a:rPr>
              <a:t> = TRUE</a:t>
            </a:r>
            <a:r>
              <a:rPr lang="pl-PL" altLang="zh-TW" sz="1400" dirty="0"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pl-PL" altLang="zh-TW" sz="1400" dirty="0" err="1">
                <a:latin typeface="Courier" charset="0"/>
                <a:ea typeface="Courier" charset="0"/>
                <a:cs typeface="Courier" charset="0"/>
              </a:rPr>
              <a:t>circle</a:t>
            </a:r>
            <a:r>
              <a:rPr lang="pl-PL" altLang="zh-TW" sz="1400" dirty="0">
                <a:latin typeface="Courier" charset="0"/>
                <a:ea typeface="Courier" charset="0"/>
                <a:cs typeface="Courier" charset="0"/>
              </a:rPr>
              <a:t> = TRUE)</a:t>
            </a:r>
          </a:p>
          <a:p>
            <a:pPr marL="0" indent="0" fontAlgn="base">
              <a:lnSpc>
                <a:spcPct val="100000"/>
              </a:lnSpc>
              <a:buNone/>
            </a:pPr>
            <a:r>
              <a:rPr lang="pl-PL" altLang="zh-TW" sz="1400" dirty="0">
                <a:latin typeface="Courier" charset="0"/>
                <a:ea typeface="Courier" charset="0"/>
                <a:cs typeface="Courier" charset="0"/>
              </a:rPr>
              <a:t>g &lt;- g + </a:t>
            </a:r>
            <a:r>
              <a:rPr lang="pl-PL" altLang="zh-TW" sz="1400" dirty="0" err="1">
                <a:latin typeface="Courier" charset="0"/>
                <a:ea typeface="Courier" charset="0"/>
                <a:cs typeface="Courier" charset="0"/>
              </a:rPr>
              <a:t>scale_color_discrete</a:t>
            </a:r>
            <a:r>
              <a:rPr lang="pl-PL" altLang="zh-TW" sz="1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pl-PL" altLang="zh-TW" sz="1400" dirty="0" err="1">
                <a:latin typeface="Courier" charset="0"/>
                <a:ea typeface="Courier" charset="0"/>
                <a:cs typeface="Courier" charset="0"/>
              </a:rPr>
              <a:t>name</a:t>
            </a:r>
            <a:r>
              <a:rPr lang="pl-PL" altLang="zh-TW" sz="1400" dirty="0">
                <a:latin typeface="Courier" charset="0"/>
                <a:ea typeface="Courier" charset="0"/>
                <a:cs typeface="Courier" charset="0"/>
              </a:rPr>
              <a:t> = '')</a:t>
            </a:r>
          </a:p>
          <a:p>
            <a:pPr marL="0" indent="0" fontAlgn="base">
              <a:lnSpc>
                <a:spcPct val="100000"/>
              </a:lnSpc>
              <a:buNone/>
            </a:pPr>
            <a:r>
              <a:rPr lang="pl-PL" altLang="zh-TW" sz="1400" dirty="0">
                <a:latin typeface="Courier" charset="0"/>
                <a:ea typeface="Courier" charset="0"/>
                <a:cs typeface="Courier" charset="0"/>
              </a:rPr>
              <a:t>g &lt;- g + </a:t>
            </a:r>
            <a:r>
              <a:rPr lang="pl-PL" altLang="zh-TW" sz="1400" dirty="0" err="1">
                <a:latin typeface="Courier" charset="0"/>
                <a:ea typeface="Courier" charset="0"/>
                <a:cs typeface="Courier" charset="0"/>
              </a:rPr>
              <a:t>theme</a:t>
            </a:r>
            <a:r>
              <a:rPr lang="pl-PL" altLang="zh-TW" sz="1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pl-PL" altLang="zh-TW" sz="1400" dirty="0" err="1">
                <a:latin typeface="Courier" charset="0"/>
                <a:ea typeface="Courier" charset="0"/>
                <a:cs typeface="Courier" charset="0"/>
              </a:rPr>
              <a:t>legend.direction</a:t>
            </a:r>
            <a:r>
              <a:rPr lang="pl-PL" altLang="zh-TW" sz="1400" dirty="0">
                <a:latin typeface="Courier" charset="0"/>
                <a:ea typeface="Courier" charset="0"/>
                <a:cs typeface="Courier" charset="0"/>
              </a:rPr>
              <a:t> = '</a:t>
            </a:r>
            <a:r>
              <a:rPr lang="pl-PL" altLang="zh-TW" sz="1400" dirty="0" err="1">
                <a:latin typeface="Courier" charset="0"/>
                <a:ea typeface="Courier" charset="0"/>
                <a:cs typeface="Courier" charset="0"/>
              </a:rPr>
              <a:t>horizontal</a:t>
            </a:r>
            <a:r>
              <a:rPr lang="pl-PL" altLang="zh-TW" sz="1400" dirty="0">
                <a:latin typeface="Courier" charset="0"/>
                <a:ea typeface="Courier" charset="0"/>
                <a:cs typeface="Courier" charset="0"/>
              </a:rPr>
              <a:t>',</a:t>
            </a:r>
            <a:r>
              <a:rPr lang="pl-PL" altLang="zh-TW" sz="1400" dirty="0" err="1">
                <a:latin typeface="Courier" charset="0"/>
                <a:ea typeface="Courier" charset="0"/>
                <a:cs typeface="Courier" charset="0"/>
              </a:rPr>
              <a:t>legend.position</a:t>
            </a:r>
            <a:r>
              <a:rPr lang="pl-PL" altLang="zh-TW" sz="1400" dirty="0">
                <a:latin typeface="Courier" charset="0"/>
                <a:ea typeface="Courier" charset="0"/>
                <a:cs typeface="Courier" charset="0"/>
              </a:rPr>
              <a:t> = 'top')</a:t>
            </a:r>
          </a:p>
          <a:p>
            <a:pPr marL="0" indent="0" fontAlgn="base">
              <a:lnSpc>
                <a:spcPct val="100000"/>
              </a:lnSpc>
              <a:buNone/>
            </a:pPr>
            <a:r>
              <a:rPr lang="pl-PL" altLang="zh-TW" sz="1400" dirty="0" err="1">
                <a:latin typeface="Courier" charset="0"/>
                <a:ea typeface="Courier" charset="0"/>
                <a:cs typeface="Courier" charset="0"/>
              </a:rPr>
              <a:t>print</a:t>
            </a:r>
            <a:r>
              <a:rPr lang="pl-PL" altLang="zh-TW" sz="1400" dirty="0">
                <a:latin typeface="Courier" charset="0"/>
                <a:ea typeface="Courier" charset="0"/>
                <a:cs typeface="Courier" charset="0"/>
              </a:rPr>
              <a:t>(g)</a:t>
            </a:r>
            <a:endParaRPr lang="en-US" altLang="zh-TW" sz="1400" dirty="0">
              <a:latin typeface="Courier" charset="0"/>
              <a:ea typeface="Courier" charset="0"/>
              <a:cs typeface="Courier" charset="0"/>
            </a:endParaRPr>
          </a:p>
          <a:p>
            <a:pPr marL="0" indent="0" fontAlgn="base">
              <a:lnSpc>
                <a:spcPct val="100000"/>
              </a:lnSpc>
              <a:buNone/>
            </a:pPr>
            <a:r>
              <a:rPr lang="en-US" altLang="zh-TW" sz="1400" dirty="0">
                <a:latin typeface="Courier" charset="0"/>
                <a:ea typeface="Courier" charset="0"/>
                <a:cs typeface="Courier" charset="0"/>
              </a:rPr>
              <a:t>#</a:t>
            </a:r>
            <a:r>
              <a:rPr lang="en-US" altLang="zh-TW" sz="1100" dirty="0">
                <a:latin typeface="Courier" charset="0"/>
                <a:ea typeface="Courier" charset="0"/>
                <a:cs typeface="Courier" charset="0"/>
              </a:rPr>
              <a:t>ellipse: draw a normal data ellipse for each </a:t>
            </a:r>
            <a:r>
              <a:rPr lang="en-US" altLang="zh-TW" sz="1100" dirty="0" err="1">
                <a:latin typeface="Courier" charset="0"/>
                <a:ea typeface="Courier" charset="0"/>
                <a:cs typeface="Courier" charset="0"/>
              </a:rPr>
              <a:t>groupellipse.prob</a:t>
            </a:r>
            <a:r>
              <a:rPr lang="en-US" altLang="zh-TW" sz="1100" dirty="0">
                <a:latin typeface="Courier" charset="0"/>
                <a:ea typeface="Courier" charset="0"/>
                <a:cs typeface="Courier" charset="0"/>
              </a:rPr>
              <a:t> = 0.68, why?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2472" y="3756321"/>
            <a:ext cx="3015329" cy="2555578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3352799" y="6538889"/>
            <a:ext cx="5791201" cy="27699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r"/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Credit by 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  <a:hlinkClick r:id="rId3" tooltip="Posts by thiagogm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thiagogm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, </a:t>
            </a:r>
            <a:r>
              <a:rPr lang="zh-TW" altLang="en-US" sz="1200" dirty="0">
                <a:solidFill>
                  <a:schemeClr val="bg1"/>
                </a:solidFill>
                <a:ea typeface="新細明體"/>
              </a:rPr>
              <a:t>https://www.r-bloggers.com/computing-and-visualizing-pca-in-r/</a:t>
            </a:r>
            <a:endParaRPr lang="zh-TW" altLang="en-US" sz="1200" dirty="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3274292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PCA </a:t>
            </a:r>
            <a:r>
              <a:rPr kumimoji="1" lang="en-US" altLang="zh-TW"/>
              <a:t>: visualization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 marL="0" indent="0" fontAlgn="base">
              <a:lnSpc>
                <a:spcPct val="100000"/>
              </a:lnSpc>
              <a:buNone/>
            </a:pPr>
            <a:r>
              <a:rPr lang="pl-PL" altLang="zh-TW" sz="2000" dirty="0">
                <a:latin typeface="Courier" charset="0"/>
                <a:ea typeface="Courier" charset="0"/>
                <a:cs typeface="Courier" charset="0"/>
              </a:rPr>
              <a:t>g &lt;- </a:t>
            </a:r>
            <a:r>
              <a:rPr lang="pl-PL" altLang="zh-TW" sz="2000" dirty="0" err="1">
                <a:latin typeface="Courier" charset="0"/>
                <a:ea typeface="Courier" charset="0"/>
                <a:cs typeface="Courier" charset="0"/>
              </a:rPr>
              <a:t>ggbiplot</a:t>
            </a:r>
            <a:r>
              <a:rPr lang="pl-PL" altLang="zh-TW" sz="20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pl-PL" altLang="zh-TW" sz="2000" dirty="0" err="1">
                <a:latin typeface="Courier" charset="0"/>
                <a:ea typeface="Courier" charset="0"/>
                <a:cs typeface="Courier" charset="0"/>
              </a:rPr>
              <a:t>ir.pca</a:t>
            </a:r>
            <a:r>
              <a:rPr lang="pl-PL" altLang="zh-TW" sz="2000" dirty="0"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pl-PL" altLang="zh-TW" sz="2000" dirty="0" err="1">
                <a:latin typeface="Courier" charset="0"/>
                <a:ea typeface="Courier" charset="0"/>
                <a:cs typeface="Courier" charset="0"/>
              </a:rPr>
              <a:t>obs.scale</a:t>
            </a:r>
            <a:r>
              <a:rPr lang="pl-PL" altLang="zh-TW" sz="2000" dirty="0">
                <a:latin typeface="Courier" charset="0"/>
                <a:ea typeface="Courier" charset="0"/>
                <a:cs typeface="Courier" charset="0"/>
              </a:rPr>
              <a:t> = 1, </a:t>
            </a:r>
            <a:r>
              <a:rPr lang="pl-PL" altLang="zh-TW" sz="2000" dirty="0" err="1">
                <a:latin typeface="Courier" charset="0"/>
                <a:ea typeface="Courier" charset="0"/>
                <a:cs typeface="Courier" charset="0"/>
              </a:rPr>
              <a:t>var.scale</a:t>
            </a:r>
            <a:r>
              <a:rPr lang="pl-PL" altLang="zh-TW" sz="2000" dirty="0">
                <a:latin typeface="Courier" charset="0"/>
                <a:ea typeface="Courier" charset="0"/>
                <a:cs typeface="Courier" charset="0"/>
              </a:rPr>
              <a:t> = 1, </a:t>
            </a:r>
          </a:p>
          <a:p>
            <a:pPr marL="0" indent="0" fontAlgn="base">
              <a:lnSpc>
                <a:spcPct val="100000"/>
              </a:lnSpc>
              <a:buNone/>
            </a:pPr>
            <a:r>
              <a:rPr lang="pl-PL" altLang="zh-TW" sz="2000" dirty="0">
                <a:latin typeface="Courier" charset="0"/>
                <a:ea typeface="Courier" charset="0"/>
                <a:cs typeface="Courier" charset="0"/>
              </a:rPr>
              <a:t>              </a:t>
            </a:r>
            <a:r>
              <a:rPr lang="pl-PL" altLang="zh-TW" sz="2000" dirty="0" err="1">
                <a:latin typeface="Courier" charset="0"/>
                <a:ea typeface="Courier" charset="0"/>
                <a:cs typeface="Courier" charset="0"/>
              </a:rPr>
              <a:t>groups</a:t>
            </a:r>
            <a:r>
              <a:rPr lang="pl-PL" altLang="zh-TW" sz="2000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pl-PL" altLang="zh-TW" sz="2000" dirty="0" err="1">
                <a:latin typeface="Courier" charset="0"/>
                <a:ea typeface="Courier" charset="0"/>
                <a:cs typeface="Courier" charset="0"/>
              </a:rPr>
              <a:t>ir.species</a:t>
            </a:r>
            <a:r>
              <a:rPr lang="pl-PL" altLang="zh-TW" sz="2000" dirty="0"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pl-PL" altLang="zh-TW" sz="2000" dirty="0" err="1">
                <a:latin typeface="Courier" charset="0"/>
                <a:ea typeface="Courier" charset="0"/>
                <a:cs typeface="Courier" charset="0"/>
              </a:rPr>
              <a:t>ellipse</a:t>
            </a:r>
            <a:r>
              <a:rPr lang="pl-PL" altLang="zh-TW" sz="2000" dirty="0">
                <a:latin typeface="Courier" charset="0"/>
                <a:ea typeface="Courier" charset="0"/>
                <a:cs typeface="Courier" charset="0"/>
              </a:rPr>
              <a:t> = TRUE, </a:t>
            </a:r>
          </a:p>
          <a:p>
            <a:pPr marL="0" indent="0" fontAlgn="base">
              <a:lnSpc>
                <a:spcPct val="100000"/>
              </a:lnSpc>
              <a:buNone/>
            </a:pPr>
            <a:r>
              <a:rPr lang="pl-PL" altLang="zh-TW" sz="2000" dirty="0">
                <a:latin typeface="Courier" charset="0"/>
                <a:ea typeface="Courier" charset="0"/>
                <a:cs typeface="Courier" charset="0"/>
              </a:rPr>
              <a:t>              </a:t>
            </a:r>
            <a:r>
              <a:rPr lang="pl-PL" altLang="zh-TW" sz="2000" dirty="0" err="1">
                <a:solidFill>
                  <a:schemeClr val="accent1"/>
                </a:solidFill>
                <a:latin typeface="Courier" charset="0"/>
                <a:ea typeface="Courier" charset="0"/>
                <a:cs typeface="Courier" charset="0"/>
              </a:rPr>
              <a:t>circle</a:t>
            </a:r>
            <a:r>
              <a:rPr lang="pl-PL" altLang="zh-TW" sz="2000" dirty="0">
                <a:solidFill>
                  <a:schemeClr val="accent1"/>
                </a:solidFill>
                <a:latin typeface="Courier" charset="0"/>
                <a:ea typeface="Courier" charset="0"/>
                <a:cs typeface="Courier" charset="0"/>
              </a:rPr>
              <a:t> = TRUE</a:t>
            </a:r>
            <a:r>
              <a:rPr lang="pl-PL" altLang="zh-TW" sz="2000" dirty="0"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pPr marL="0" indent="0" fontAlgn="base">
              <a:lnSpc>
                <a:spcPct val="100000"/>
              </a:lnSpc>
              <a:buNone/>
            </a:pPr>
            <a:r>
              <a:rPr lang="pl-PL" altLang="zh-TW" sz="2000" dirty="0">
                <a:latin typeface="Courier" charset="0"/>
                <a:ea typeface="Courier" charset="0"/>
                <a:cs typeface="Courier" charset="0"/>
              </a:rPr>
              <a:t>g &lt;- g + </a:t>
            </a:r>
            <a:r>
              <a:rPr lang="pl-PL" altLang="zh-TW" sz="2000" dirty="0" err="1">
                <a:latin typeface="Courier" charset="0"/>
                <a:ea typeface="Courier" charset="0"/>
                <a:cs typeface="Courier" charset="0"/>
              </a:rPr>
              <a:t>scale_color_discrete</a:t>
            </a:r>
            <a:r>
              <a:rPr lang="pl-PL" altLang="zh-TW" sz="20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pl-PL" altLang="zh-TW" sz="2000" dirty="0" err="1">
                <a:latin typeface="Courier" charset="0"/>
                <a:ea typeface="Courier" charset="0"/>
                <a:cs typeface="Courier" charset="0"/>
              </a:rPr>
              <a:t>name</a:t>
            </a:r>
            <a:r>
              <a:rPr lang="pl-PL" altLang="zh-TW" sz="2000" dirty="0">
                <a:latin typeface="Courier" charset="0"/>
                <a:ea typeface="Courier" charset="0"/>
                <a:cs typeface="Courier" charset="0"/>
              </a:rPr>
              <a:t> = '')</a:t>
            </a:r>
          </a:p>
          <a:p>
            <a:pPr marL="0" indent="0" fontAlgn="base">
              <a:lnSpc>
                <a:spcPct val="100000"/>
              </a:lnSpc>
              <a:buNone/>
            </a:pPr>
            <a:r>
              <a:rPr lang="pl-PL" altLang="zh-TW" sz="2000" dirty="0">
                <a:latin typeface="Courier" charset="0"/>
                <a:ea typeface="Courier" charset="0"/>
                <a:cs typeface="Courier" charset="0"/>
              </a:rPr>
              <a:t>g &lt;- g + </a:t>
            </a:r>
            <a:r>
              <a:rPr lang="pl-PL" altLang="zh-TW" sz="2000" dirty="0" err="1">
                <a:latin typeface="Courier" charset="0"/>
                <a:ea typeface="Courier" charset="0"/>
                <a:cs typeface="Courier" charset="0"/>
              </a:rPr>
              <a:t>theme</a:t>
            </a:r>
            <a:r>
              <a:rPr lang="pl-PL" altLang="zh-TW" sz="20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pl-PL" altLang="zh-TW" sz="2000" dirty="0" err="1">
                <a:latin typeface="Courier" charset="0"/>
                <a:ea typeface="Courier" charset="0"/>
                <a:cs typeface="Courier" charset="0"/>
              </a:rPr>
              <a:t>legend.direction</a:t>
            </a:r>
            <a:r>
              <a:rPr lang="pl-PL" altLang="zh-TW" sz="2000" dirty="0">
                <a:latin typeface="Courier" charset="0"/>
                <a:ea typeface="Courier" charset="0"/>
                <a:cs typeface="Courier" charset="0"/>
              </a:rPr>
              <a:t> = '</a:t>
            </a:r>
            <a:r>
              <a:rPr lang="pl-PL" altLang="zh-TW" sz="2000" dirty="0" err="1">
                <a:latin typeface="Courier" charset="0"/>
                <a:ea typeface="Courier" charset="0"/>
                <a:cs typeface="Courier" charset="0"/>
              </a:rPr>
              <a:t>horizontal</a:t>
            </a:r>
            <a:r>
              <a:rPr lang="pl-PL" altLang="zh-TW" sz="2000" dirty="0">
                <a:latin typeface="Courier" charset="0"/>
                <a:ea typeface="Courier" charset="0"/>
                <a:cs typeface="Courier" charset="0"/>
              </a:rPr>
              <a:t>', </a:t>
            </a:r>
          </a:p>
          <a:p>
            <a:pPr marL="0" indent="0" fontAlgn="base">
              <a:lnSpc>
                <a:spcPct val="100000"/>
              </a:lnSpc>
              <a:buNone/>
            </a:pPr>
            <a:r>
              <a:rPr lang="pl-PL" altLang="zh-TW" sz="2000" dirty="0">
                <a:latin typeface="Courier" charset="0"/>
                <a:ea typeface="Courier" charset="0"/>
                <a:cs typeface="Courier" charset="0"/>
              </a:rPr>
              <a:t>               </a:t>
            </a:r>
            <a:r>
              <a:rPr lang="pl-PL" altLang="zh-TW" sz="2000" dirty="0" err="1">
                <a:latin typeface="Courier" charset="0"/>
                <a:ea typeface="Courier" charset="0"/>
                <a:cs typeface="Courier" charset="0"/>
              </a:rPr>
              <a:t>legend.position</a:t>
            </a:r>
            <a:r>
              <a:rPr lang="pl-PL" altLang="zh-TW" sz="2000" dirty="0">
                <a:latin typeface="Courier" charset="0"/>
                <a:ea typeface="Courier" charset="0"/>
                <a:cs typeface="Courier" charset="0"/>
              </a:rPr>
              <a:t> = 'top')</a:t>
            </a:r>
          </a:p>
          <a:p>
            <a:pPr marL="0" indent="0" fontAlgn="base">
              <a:lnSpc>
                <a:spcPct val="100000"/>
              </a:lnSpc>
              <a:buNone/>
            </a:pPr>
            <a:r>
              <a:rPr lang="pl-PL" altLang="zh-TW" sz="2000" dirty="0" err="1">
                <a:latin typeface="Courier" charset="0"/>
                <a:ea typeface="Courier" charset="0"/>
                <a:cs typeface="Courier" charset="0"/>
              </a:rPr>
              <a:t>print</a:t>
            </a:r>
            <a:r>
              <a:rPr lang="pl-PL" altLang="zh-TW" sz="2000" dirty="0">
                <a:latin typeface="Courier" charset="0"/>
                <a:ea typeface="Courier" charset="0"/>
                <a:cs typeface="Courier" charset="0"/>
              </a:rPr>
              <a:t>(g)</a:t>
            </a:r>
            <a:endParaRPr lang="zh-TW" altLang="en-US" sz="20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100000"/>
              </a:lnSpc>
            </a:pPr>
            <a:r>
              <a:rPr lang="en-US" altLang="zh-TW" sz="2000" dirty="0"/>
              <a:t>circle: draw a correlation circle (only applies when </a:t>
            </a:r>
            <a:r>
              <a:rPr lang="en-US" altLang="zh-TW" sz="2000" dirty="0" err="1">
                <a:latin typeface="Courier" charset="0"/>
                <a:ea typeface="Courier" charset="0"/>
                <a:cs typeface="Courier" charset="0"/>
              </a:rPr>
              <a:t>prcomp</a:t>
            </a:r>
            <a:r>
              <a:rPr lang="en-US" altLang="zh-TW" sz="2000" dirty="0"/>
              <a:t> was called with scale = TRUE and when </a:t>
            </a:r>
            <a:r>
              <a:rPr lang="en-US" altLang="zh-TW" sz="2000" dirty="0" err="1"/>
              <a:t>var.scale</a:t>
            </a:r>
            <a:r>
              <a:rPr lang="en-US" altLang="zh-TW" sz="2000" dirty="0"/>
              <a:t> = 1)	</a:t>
            </a:r>
          </a:p>
          <a:p>
            <a:pPr lvl="1">
              <a:lnSpc>
                <a:spcPct val="100000"/>
              </a:lnSpc>
            </a:pPr>
            <a:r>
              <a:rPr lang="en-US" altLang="zh-TW" sz="1600" dirty="0"/>
              <a:t>sum(</a:t>
            </a:r>
            <a:r>
              <a:rPr lang="en-US" altLang="zh-TW" sz="1600" dirty="0" err="1"/>
              <a:t>ir.pca$rotation</a:t>
            </a:r>
            <a:r>
              <a:rPr lang="en-US" altLang="zh-TW" sz="1600" dirty="0"/>
              <a:t>[1,]*</a:t>
            </a:r>
            <a:r>
              <a:rPr lang="en-US" altLang="zh-TW" sz="1600" dirty="0" err="1"/>
              <a:t>ir.pca$rotation</a:t>
            </a:r>
            <a:r>
              <a:rPr lang="en-US" altLang="zh-TW" sz="1600" dirty="0"/>
              <a:t>[1,])</a:t>
            </a:r>
          </a:p>
        </p:txBody>
      </p:sp>
      <p:sp>
        <p:nvSpPr>
          <p:cNvPr id="4" name="矩形 3"/>
          <p:cNvSpPr/>
          <p:nvPr/>
        </p:nvSpPr>
        <p:spPr>
          <a:xfrm>
            <a:off x="3352799" y="6522954"/>
            <a:ext cx="5791201" cy="27699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r"/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Credit by 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  <a:hlinkClick r:id="rId2" tooltip="Posts by thiagogm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thiagogm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, </a:t>
            </a:r>
            <a:r>
              <a:rPr lang="zh-TW" altLang="en-US" sz="1200" dirty="0">
                <a:solidFill>
                  <a:schemeClr val="bg1"/>
                </a:solidFill>
                <a:ea typeface="新細明體"/>
              </a:rPr>
              <a:t>https://www.r-bloggers.com/computing-and-visualizing-pca-in-r/</a:t>
            </a:r>
          </a:p>
        </p:txBody>
      </p:sp>
    </p:spTree>
    <p:extLst>
      <p:ext uri="{BB962C8B-B14F-4D97-AF65-F5344CB8AC3E}">
        <p14:creationId xmlns:p14="http://schemas.microsoft.com/office/powerpoint/2010/main" val="1347455000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PCA for prediction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 marL="0" indent="0" fontAlgn="base">
              <a:lnSpc>
                <a:spcPct val="100000"/>
              </a:lnSpc>
              <a:buNone/>
            </a:pPr>
            <a:r>
              <a:rPr lang="pl-PL" altLang="zh-TW" sz="2400" dirty="0">
                <a:latin typeface="Courier" charset="0"/>
                <a:ea typeface="Courier" charset="0"/>
                <a:cs typeface="Courier" charset="0"/>
              </a:rPr>
              <a:t># </a:t>
            </a:r>
            <a:r>
              <a:rPr lang="pl-PL" altLang="zh-TW" sz="2400" dirty="0" err="1">
                <a:latin typeface="Courier" charset="0"/>
                <a:ea typeface="Courier" charset="0"/>
                <a:cs typeface="Courier" charset="0"/>
              </a:rPr>
              <a:t>Predict</a:t>
            </a:r>
            <a:r>
              <a:rPr lang="pl-PL" altLang="zh-TW" sz="2400" dirty="0">
                <a:latin typeface="Courier" charset="0"/>
                <a:ea typeface="Courier" charset="0"/>
                <a:cs typeface="Courier" charset="0"/>
              </a:rPr>
              <a:t> PCs</a:t>
            </a:r>
          </a:p>
          <a:p>
            <a:pPr marL="0" indent="0" fontAlgn="base">
              <a:lnSpc>
                <a:spcPct val="100000"/>
              </a:lnSpc>
              <a:buNone/>
            </a:pPr>
            <a:r>
              <a:rPr lang="pl-PL" altLang="zh-TW" sz="2400" dirty="0" err="1">
                <a:latin typeface="Courier" charset="0"/>
                <a:ea typeface="Courier" charset="0"/>
                <a:cs typeface="Courier" charset="0"/>
              </a:rPr>
              <a:t>predict</a:t>
            </a:r>
            <a:r>
              <a:rPr lang="pl-PL" altLang="zh-TW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pl-PL" altLang="zh-TW" sz="2400" dirty="0" err="1">
                <a:latin typeface="Courier" charset="0"/>
                <a:ea typeface="Courier" charset="0"/>
                <a:cs typeface="Courier" charset="0"/>
              </a:rPr>
              <a:t>ir.pca</a:t>
            </a:r>
            <a:r>
              <a:rPr lang="pl-PL" altLang="zh-TW" sz="2400" dirty="0"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pl-PL" altLang="zh-TW" sz="2400" dirty="0" err="1">
                <a:latin typeface="Courier" charset="0"/>
                <a:ea typeface="Courier" charset="0"/>
                <a:cs typeface="Courier" charset="0"/>
              </a:rPr>
              <a:t>newdata</a:t>
            </a:r>
            <a:r>
              <a:rPr lang="pl-PL" altLang="zh-TW" sz="2400" dirty="0">
                <a:latin typeface="Courier" charset="0"/>
                <a:ea typeface="Courier" charset="0"/>
                <a:cs typeface="Courier" charset="0"/>
              </a:rPr>
              <a:t>=</a:t>
            </a:r>
            <a:r>
              <a:rPr lang="pl-PL" altLang="zh-TW" sz="2400" dirty="0" err="1">
                <a:latin typeface="Courier" charset="0"/>
                <a:ea typeface="Courier" charset="0"/>
                <a:cs typeface="Courier" charset="0"/>
              </a:rPr>
              <a:t>tail</a:t>
            </a:r>
            <a:r>
              <a:rPr lang="pl-PL" altLang="zh-TW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pl-PL" altLang="zh-TW" sz="2400" dirty="0" err="1">
                <a:latin typeface="Courier" charset="0"/>
                <a:ea typeface="Courier" charset="0"/>
                <a:cs typeface="Courier" charset="0"/>
              </a:rPr>
              <a:t>log.ir</a:t>
            </a:r>
            <a:r>
              <a:rPr lang="pl-PL" altLang="zh-TW" sz="2400" dirty="0">
                <a:latin typeface="Courier" charset="0"/>
                <a:ea typeface="Courier" charset="0"/>
                <a:cs typeface="Courier" charset="0"/>
              </a:rPr>
              <a:t>, 2))</a:t>
            </a:r>
          </a:p>
        </p:txBody>
      </p:sp>
      <p:sp>
        <p:nvSpPr>
          <p:cNvPr id="4" name="矩形 3"/>
          <p:cNvSpPr/>
          <p:nvPr/>
        </p:nvSpPr>
        <p:spPr>
          <a:xfrm>
            <a:off x="3352799" y="6581001"/>
            <a:ext cx="5791201" cy="27699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r"/>
            <a:endParaRPr lang="zh-TW" altLang="en-US" sz="1200" dirty="0">
              <a:ea typeface="新細明體"/>
              <a:cs typeface="Calibri"/>
            </a:endParaRPr>
          </a:p>
        </p:txBody>
      </p:sp>
      <p:sp>
        <p:nvSpPr>
          <p:cNvPr id="6" name="矩形 3">
            <a:extLst>
              <a:ext uri="{FF2B5EF4-FFF2-40B4-BE49-F238E27FC236}">
                <a16:creationId xmlns:a16="http://schemas.microsoft.com/office/drawing/2014/main" id="{406F29C2-93FC-46C6-B486-8E4FC72815B9}"/>
              </a:ext>
            </a:extLst>
          </p:cNvPr>
          <p:cNvSpPr/>
          <p:nvPr/>
        </p:nvSpPr>
        <p:spPr>
          <a:xfrm>
            <a:off x="3352798" y="6538888"/>
            <a:ext cx="5791201" cy="27699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r"/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Credit by 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  <a:hlinkClick r:id="rId2" tooltip="Posts by thiagogm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thiagogm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, </a:t>
            </a:r>
            <a:r>
              <a:rPr lang="zh-TW" altLang="en-US" sz="1200" dirty="0">
                <a:solidFill>
                  <a:schemeClr val="bg1"/>
                </a:solidFill>
                <a:ea typeface="新細明體"/>
              </a:rPr>
              <a:t>https://www.r-bloggers.com/computing-and-visualizing-pca-in-r/</a:t>
            </a:r>
          </a:p>
        </p:txBody>
      </p:sp>
    </p:spTree>
    <p:extLst>
      <p:ext uri="{BB962C8B-B14F-4D97-AF65-F5344CB8AC3E}">
        <p14:creationId xmlns:p14="http://schemas.microsoft.com/office/powerpoint/2010/main" val="146112738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USArrests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For each of the 50 states in the United States, the data set contains the number of arrests per 100,000 residents for each of three crimes: Assault , Murder, and Rape. We also record </a:t>
            </a:r>
            <a:r>
              <a:rPr lang="en-US" dirty="0" err="1"/>
              <a:t>UrbanPop</a:t>
            </a:r>
            <a:r>
              <a:rPr lang="en-US" dirty="0"/>
              <a:t>  (the percent of the population in each state </a:t>
            </a:r>
            <a:r>
              <a:rPr lang="en-US" dirty="0" err="1"/>
              <a:t>livingin</a:t>
            </a:r>
            <a:r>
              <a:rPr lang="en-US" dirty="0"/>
              <a:t> urban areas).</a:t>
            </a:r>
          </a:p>
          <a:p>
            <a:pPr>
              <a:lnSpc>
                <a:spcPct val="100000"/>
              </a:lnSpc>
            </a:pPr>
            <a:r>
              <a:rPr lang="en-US" i="1" dirty="0"/>
              <a:t>n </a:t>
            </a:r>
            <a:r>
              <a:rPr lang="en-US" dirty="0"/>
              <a:t>= 50, </a:t>
            </a:r>
            <a:r>
              <a:rPr lang="en-US" i="1" dirty="0"/>
              <a:t>p </a:t>
            </a:r>
            <a:r>
              <a:rPr lang="en-US" dirty="0"/>
              <a:t>= 4</a:t>
            </a:r>
          </a:p>
          <a:p>
            <a:pPr>
              <a:lnSpc>
                <a:spcPct val="100000"/>
              </a:lnSpc>
            </a:pPr>
            <a:endParaRPr lang="en-US" dirty="0"/>
          </a:p>
        </p:txBody>
      </p:sp>
      <p:sp>
        <p:nvSpPr>
          <p:cNvPr id="4" name="矩形 6"/>
          <p:cNvSpPr/>
          <p:nvPr/>
        </p:nvSpPr>
        <p:spPr>
          <a:xfrm>
            <a:off x="0" y="6581001"/>
            <a:ext cx="9144001" cy="27699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r"/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An Introduction to Statistical Learning with Applications in R 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by Gareth James, Daniela Witten, Trevor Hastie, Robert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Tibshirani</a:t>
            </a:r>
            <a:endParaRPr lang="en-US" altLang="zh-TW" sz="1200" dirty="0" err="1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34876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 Statistical test power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en-US" altLang="zh-TW" sz="2000" dirty="0"/>
              <a:t>probability of rejecting the null hypothesis when the null hypothesis is false = 1 - </a:t>
            </a:r>
            <a:r>
              <a:rPr lang="en-US" altLang="zh-TW" sz="2000" i="1" dirty="0"/>
              <a:t>p</a:t>
            </a:r>
            <a:r>
              <a:rPr lang="en-US" altLang="zh-TW" sz="2000" dirty="0"/>
              <a:t>-value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8595" y="2600342"/>
            <a:ext cx="6157399" cy="2744486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15365" y="5312265"/>
            <a:ext cx="860312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dirty="0">
                <a:latin typeface=""/>
              </a:rPr>
              <a:t>seeing a B conversion rate in the range of 4.1–4.9% if the true B conversion rate were in fact 4.5% =&gt; how many customers to the B treatment?</a:t>
            </a:r>
            <a:endParaRPr lang="zh-TW" altLang="en-US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3D6DD2-4948-46A5-9510-8450F2A5A44B}"/>
              </a:ext>
            </a:extLst>
          </p:cNvPr>
          <p:cNvSpPr txBox="1"/>
          <p:nvPr/>
        </p:nvSpPr>
        <p:spPr>
          <a:xfrm>
            <a:off x="5368413" y="6562022"/>
            <a:ext cx="3775587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Practical Data Science with R 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by Nina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, John Mount</a:t>
            </a:r>
          </a:p>
        </p:txBody>
      </p:sp>
    </p:spTree>
    <p:extLst>
      <p:ext uri="{BB962C8B-B14F-4D97-AF65-F5344CB8AC3E}">
        <p14:creationId xmlns:p14="http://schemas.microsoft.com/office/powerpoint/2010/main" val="73291555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 </a:t>
            </a:r>
            <a:r>
              <a:rPr lang="en-US" i="1" dirty="0" err="1"/>
              <a:t>biplot</a:t>
            </a:r>
            <a:r>
              <a:rPr lang="en-US" dirty="0"/>
              <a:t> display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000" dirty="0"/>
              <a:t>principal component scores  + principal component loadings</a:t>
            </a:r>
          </a:p>
          <a:p>
            <a:pPr>
              <a:lnSpc>
                <a:spcPct val="100000"/>
              </a:lnSpc>
            </a:pPr>
            <a:endParaRPr lang="en-U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170" y="2576253"/>
            <a:ext cx="3915833" cy="15133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4887" y="2334074"/>
            <a:ext cx="4076545" cy="3977825"/>
          </a:xfrm>
          <a:prstGeom prst="rect">
            <a:avLst/>
          </a:prstGeom>
        </p:spPr>
      </p:pic>
      <p:sp>
        <p:nvSpPr>
          <p:cNvPr id="6" name="矩形 6"/>
          <p:cNvSpPr/>
          <p:nvPr/>
        </p:nvSpPr>
        <p:spPr>
          <a:xfrm>
            <a:off x="0" y="6581001"/>
            <a:ext cx="9144001" cy="27699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r"/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 Figure10.1, </a:t>
            </a:r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An Introduction to Statistical Learning with Applications in R 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by Gareth James, Daniela Witten, Trevor Hastie, Robert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Tibshirani</a:t>
            </a:r>
            <a:endParaRPr lang="en-US" altLang="zh-TW" sz="1200" dirty="0">
              <a:solidFill>
                <a:schemeClr val="bg1"/>
              </a:solidFill>
              <a:ea typeface="新細明體"/>
            </a:endParaRPr>
          </a:p>
        </p:txBody>
      </p:sp>
    </p:spTree>
    <p:extLst>
      <p:ext uri="{BB962C8B-B14F-4D97-AF65-F5344CB8AC3E}">
        <p14:creationId xmlns:p14="http://schemas.microsoft.com/office/powerpoint/2010/main" val="3836811796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9925" y="124521"/>
            <a:ext cx="5753100" cy="3352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261" y="3527809"/>
            <a:ext cx="8007478" cy="2847730"/>
          </a:xfrm>
          <a:prstGeom prst="rect">
            <a:avLst/>
          </a:prstGeom>
        </p:spPr>
      </p:pic>
      <p:sp>
        <p:nvSpPr>
          <p:cNvPr id="6" name="矩形 6"/>
          <p:cNvSpPr/>
          <p:nvPr/>
        </p:nvSpPr>
        <p:spPr>
          <a:xfrm>
            <a:off x="-281120" y="6498600"/>
            <a:ext cx="9481106" cy="27699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r"/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Figure6.14 &amp; 6.15</a:t>
            </a:r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, An Introduction to Statistical Learning with Applications in R 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by Gareth James, Daniela Witten, Trevor Hastie, Robert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Tibshirani</a:t>
            </a:r>
            <a:endParaRPr lang="en-US" altLang="zh-TW" sz="1200">
              <a:solidFill>
                <a:schemeClr val="bg1"/>
              </a:solidFill>
              <a:ea typeface="新細明體"/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49457726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67254"/>
            <a:ext cx="9144000" cy="4523491"/>
          </a:xfrm>
          <a:prstGeom prst="rect">
            <a:avLst/>
          </a:prstGeom>
        </p:spPr>
      </p:pic>
      <p:sp>
        <p:nvSpPr>
          <p:cNvPr id="3" name="矩形 6"/>
          <p:cNvSpPr/>
          <p:nvPr/>
        </p:nvSpPr>
        <p:spPr>
          <a:xfrm>
            <a:off x="-31604" y="6507259"/>
            <a:ext cx="9144001" cy="27699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r"/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Figure 10.2, </a:t>
            </a:r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An Introduction to Statistical Learning with Applications in R 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by Gareth James, Daniela Witten, Trevor Hastie, Robert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Tibshirani</a:t>
            </a:r>
            <a:endParaRPr lang="en-US" altLang="zh-TW" sz="1200" dirty="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18070913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TW" sz="4000" dirty="0"/>
              <a:t>Correspondence Analysis</a:t>
            </a:r>
            <a:br>
              <a:rPr lang="en-US" altLang="zh-TW" sz="4000" dirty="0"/>
            </a:br>
            <a:r>
              <a:rPr lang="en-US" altLang="zh-TW" sz="4000" dirty="0"/>
              <a:t>(CA)</a:t>
            </a:r>
            <a:endParaRPr kumimoji="1" lang="zh-TW" altLang="en-US" sz="4000" dirty="0"/>
          </a:p>
        </p:txBody>
      </p:sp>
      <p:sp>
        <p:nvSpPr>
          <p:cNvPr id="2" name="副標題 1">
            <a:extLst>
              <a:ext uri="{FF2B5EF4-FFF2-40B4-BE49-F238E27FC236}">
                <a16:creationId xmlns:a16="http://schemas.microsoft.com/office/drawing/2014/main" id="{9059B040-49B3-1D44-91E5-B3A568EEAA1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53612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9333" y="1367367"/>
            <a:ext cx="6163733" cy="3291129"/>
          </a:xfrm>
          <a:prstGeom prst="rect">
            <a:avLst/>
          </a:prstGeom>
        </p:spPr>
      </p:pic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How writers punctuate?</a:t>
            </a:r>
            <a:endParaRPr kumimoji="1"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9333" y="5066080"/>
            <a:ext cx="6197599" cy="1479312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3279422" y="4665970"/>
            <a:ext cx="42559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000" dirty="0" err="1"/>
              <a:t>Aloz</a:t>
            </a:r>
            <a:r>
              <a:rPr kumimoji="1" lang="en-US" altLang="zh-TW" sz="2000" dirty="0"/>
              <a:t> = [</a:t>
            </a:r>
            <a:r>
              <a:rPr lang="is-IS" altLang="zh-TW" sz="2000" dirty="0"/>
              <a:t>2699           5675                1046]</a:t>
            </a:r>
            <a:endParaRPr kumimoji="1" lang="en-US" altLang="zh-TW" sz="2000" dirty="0"/>
          </a:p>
        </p:txBody>
      </p:sp>
      <p:sp>
        <p:nvSpPr>
          <p:cNvPr id="8" name="文字方塊 7"/>
          <p:cNvSpPr txBox="1"/>
          <p:nvPr/>
        </p:nvSpPr>
        <p:spPr>
          <a:xfrm>
            <a:off x="4445204" y="6537210"/>
            <a:ext cx="4667192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kumimoji="1" lang="en-US" altLang="zh-TW" sz="1200" dirty="0">
                <a:solidFill>
                  <a:schemeClr val="bg1"/>
                </a:solidFill>
                <a:ea typeface="新細明體"/>
              </a:rPr>
              <a:t>Credit : </a:t>
            </a:r>
            <a:r>
              <a:rPr lang="nb-NO" altLang="zh-TW" sz="1200" dirty="0" err="1">
                <a:solidFill>
                  <a:schemeClr val="bg1"/>
                </a:solidFill>
                <a:ea typeface="新細明體"/>
              </a:rPr>
              <a:t>HervLe</a:t>
            </a:r>
            <a:r>
              <a:rPr lang="nb-NO" altLang="zh-TW" sz="1200" dirty="0">
                <a:solidFill>
                  <a:schemeClr val="bg1"/>
                </a:solidFill>
                <a:ea typeface="新細明體"/>
              </a:rPr>
              <a:t> Abdi  &amp; Lynne J. Williams, 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Correspondence Analysis</a:t>
            </a:r>
            <a:endParaRPr lang="en-US" altLang="zh-TW" sz="120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32225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The matrix of deviations</a:t>
            </a:r>
            <a:endParaRPr kumimoji="1"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 anchor="t"/>
              <a:lstStyle/>
              <a:p>
                <a:r>
                  <a:rPr lang="en-US" altLang="zh-TW" dirty="0"/>
                  <a:t>row profile, </a:t>
                </a:r>
                <a:r>
                  <a:rPr lang="en-US" altLang="zh-TW" i="1" dirty="0"/>
                  <a:t>R</a:t>
                </a:r>
                <a:r>
                  <a:rPr lang="en-US" altLang="zh-TW" dirty="0"/>
                  <a:t> = </a:t>
                </a:r>
              </a:p>
              <a:p>
                <a:endParaRPr lang="en-US" altLang="zh-TW" dirty="0"/>
              </a:p>
              <a:p>
                <a:r>
                  <a:rPr lang="en-US" altLang="zh-TW" dirty="0"/>
                  <a:t>Barycenter, </a:t>
                </a:r>
                <a:r>
                  <a:rPr lang="en-US" altLang="zh-TW" i="1" dirty="0"/>
                  <a:t>C</a:t>
                </a:r>
                <a:r>
                  <a:rPr lang="en-US" altLang="zh-TW" i="1" baseline="30000" dirty="0"/>
                  <a:t>T </a:t>
                </a:r>
                <a:r>
                  <a:rPr lang="en-US" altLang="zh-TW" dirty="0"/>
                  <a:t>= [</a:t>
                </a:r>
                <a:r>
                  <a:rPr lang="pt-BR" altLang="zh-TW" dirty="0"/>
                  <a:t>.2973 .5642 .1385</a:t>
                </a:r>
                <a:r>
                  <a:rPr lang="en-US" altLang="zh-TW" dirty="0"/>
                  <a:t>]</a:t>
                </a:r>
              </a:p>
              <a:p>
                <a:r>
                  <a:rPr lang="en-US" altLang="zh-TW" dirty="0"/>
                  <a:t>matrix of deviations,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charset="0"/>
                      </a:rPr>
                      <m:t>𝑌</m:t>
                    </m:r>
                    <m:r>
                      <a:rPr lang="el-GR" altLang="zh-TW" i="1" smtClean="0">
                        <a:latin typeface="Cambria Math" charset="0"/>
                      </a:rPr>
                      <m:t>=</m:t>
                    </m:r>
                    <m:r>
                      <a:rPr lang="en-US" altLang="zh-TW" b="0" i="1" smtClean="0">
                        <a:latin typeface="Cambria Math" charset="0"/>
                      </a:rPr>
                      <m:t>𝑅</m:t>
                    </m:r>
                    <m:r>
                      <a:rPr lang="en-US" altLang="zh-TW" b="0" i="1" smtClean="0">
                        <a:latin typeface="Cambria Math" charset="0"/>
                      </a:rPr>
                      <m:t>−</m:t>
                    </m:r>
                    <m:d>
                      <m:dPr>
                        <m:ctrlPr>
                          <a:rPr lang="is-IS" altLang="zh-TW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latin typeface="Cambria Math" charset="0"/>
                              </a:rPr>
                              <m:t>1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charset="0"/>
                              </a:rPr>
                              <m:t>𝐼</m:t>
                            </m:r>
                            <m:r>
                              <a:rPr lang="en-US" altLang="zh-TW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×1</m:t>
                            </m:r>
                          </m:sub>
                        </m:sSub>
                        <m:r>
                          <a:rPr lang="en-US" altLang="zh-TW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×</m:t>
                        </m:r>
                        <m:sSup>
                          <m:sSup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altLang="zh-TW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𝐶</m:t>
                            </m:r>
                          </m:e>
                          <m:sup>
                            <m:r>
                              <a:rPr lang="en-US" altLang="zh-TW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𝑇</m:t>
                            </m:r>
                          </m:sup>
                        </m:sSup>
                      </m:e>
                    </m:d>
                  </m:oMath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43" t="-20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8127" y="741979"/>
            <a:ext cx="2196696" cy="1809044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3337" y="3893292"/>
            <a:ext cx="3573379" cy="2545422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5688282" y="6642556"/>
            <a:ext cx="3455718" cy="21544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endParaRPr lang="en-US" altLang="zh-TW" sz="800" dirty="0">
              <a:ea typeface="新細明體"/>
              <a:cs typeface="Calibri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E7719B34-E137-4A73-A06C-EBD6B00C025D}"/>
              </a:ext>
            </a:extLst>
          </p:cNvPr>
          <p:cNvSpPr txBox="1"/>
          <p:nvPr/>
        </p:nvSpPr>
        <p:spPr>
          <a:xfrm>
            <a:off x="4445204" y="6537210"/>
            <a:ext cx="4667192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kumimoji="1" lang="en-US" altLang="zh-TW" sz="1200" dirty="0">
                <a:solidFill>
                  <a:schemeClr val="bg1"/>
                </a:solidFill>
                <a:ea typeface="新細明體"/>
              </a:rPr>
              <a:t>Credit : </a:t>
            </a:r>
            <a:r>
              <a:rPr lang="nb-NO" altLang="zh-TW" sz="1200" dirty="0" err="1">
                <a:solidFill>
                  <a:schemeClr val="bg1"/>
                </a:solidFill>
                <a:ea typeface="新細明體"/>
              </a:rPr>
              <a:t>HervLe</a:t>
            </a:r>
            <a:r>
              <a:rPr lang="nb-NO" altLang="zh-TW" sz="1200" dirty="0">
                <a:solidFill>
                  <a:schemeClr val="bg1"/>
                </a:solidFill>
                <a:ea typeface="新細明體"/>
              </a:rPr>
              <a:t> Abdi  &amp; Lynne J. Williams, 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Correspondence Analysis</a:t>
            </a:r>
            <a:endParaRPr lang="en-US" altLang="zh-TW" sz="120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46892929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Masses (rows)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en-US" altLang="zh-TW" dirty="0"/>
              <a:t>the mass of each row is the proportion of this row in the total of the table.</a:t>
            </a:r>
            <a:endParaRPr kumimoji="1" lang="en-US" altLang="zh-TW" dirty="0"/>
          </a:p>
          <a:p>
            <a:r>
              <a:rPr lang="en-US" altLang="zh-TW" dirty="0"/>
              <a:t>=&gt; The mass of each row reflects its importance in the sample</a:t>
            </a:r>
            <a:endParaRPr kumimoji="1"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61256"/>
            <a:ext cx="9144000" cy="1153380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4812632" y="6581001"/>
            <a:ext cx="43313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zh-TW" sz="1200" dirty="0">
                <a:solidFill>
                  <a:schemeClr val="bg1"/>
                </a:solidFill>
              </a:rPr>
              <a:t>Credit : </a:t>
            </a:r>
            <a:r>
              <a:rPr lang="nb-NO" altLang="zh-TW" sz="1200" dirty="0" err="1">
                <a:solidFill>
                  <a:schemeClr val="bg1"/>
                </a:solidFill>
              </a:rPr>
              <a:t>HervLe</a:t>
            </a:r>
            <a:r>
              <a:rPr lang="nb-NO" altLang="zh-TW" sz="1200" dirty="0">
                <a:solidFill>
                  <a:schemeClr val="bg1"/>
                </a:solidFill>
              </a:rPr>
              <a:t> Abdi  &amp; Lynne J. Williams, </a:t>
            </a:r>
            <a:r>
              <a:rPr lang="en-US" altLang="zh-TW" sz="1200" dirty="0">
                <a:solidFill>
                  <a:schemeClr val="bg1"/>
                </a:solidFill>
              </a:rPr>
              <a:t>Correspondence Analysis</a:t>
            </a:r>
          </a:p>
        </p:txBody>
      </p:sp>
    </p:spTree>
    <p:extLst>
      <p:ext uri="{BB962C8B-B14F-4D97-AF65-F5344CB8AC3E}">
        <p14:creationId xmlns:p14="http://schemas.microsoft.com/office/powerpoint/2010/main" val="1630533894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Weights (columns)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2175669"/>
          </a:xfrm>
        </p:spPr>
        <p:txBody>
          <a:bodyPr anchor="t">
            <a:normAutofit fontScale="85000" lnSpcReduction="10000"/>
          </a:bodyPr>
          <a:lstStyle/>
          <a:p>
            <a:pPr>
              <a:lnSpc>
                <a:spcPct val="110000"/>
              </a:lnSpc>
            </a:pPr>
            <a:r>
              <a:rPr lang="en-US" altLang="zh-TW" dirty="0"/>
              <a:t>The weight of each column reflects its importance for discriminating between the authors.</a:t>
            </a:r>
          </a:p>
          <a:p>
            <a:pPr>
              <a:lnSpc>
                <a:spcPct val="110000"/>
              </a:lnSpc>
            </a:pPr>
            <a:r>
              <a:rPr lang="en-US" altLang="zh-TW" dirty="0"/>
              <a:t>The idea is that columns that are used often do not provide much information, and columns that are used rarely provide much information.</a:t>
            </a:r>
            <a:endParaRPr kumimoji="1"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1196" y="4045994"/>
            <a:ext cx="5261609" cy="2288632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5688282" y="6642556"/>
            <a:ext cx="3455718" cy="21544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endParaRPr lang="en-US" altLang="zh-TW" sz="800" dirty="0">
              <a:ea typeface="新細明體"/>
              <a:cs typeface="Calibri"/>
            </a:endParaRPr>
          </a:p>
        </p:txBody>
      </p:sp>
      <p:sp>
        <p:nvSpPr>
          <p:cNvPr id="4" name="文字方塊 7">
            <a:extLst>
              <a:ext uri="{FF2B5EF4-FFF2-40B4-BE49-F238E27FC236}">
                <a16:creationId xmlns:a16="http://schemas.microsoft.com/office/drawing/2014/main" id="{3DDE8018-ACF5-48B8-B323-19A562EE5A03}"/>
              </a:ext>
            </a:extLst>
          </p:cNvPr>
          <p:cNvSpPr txBox="1"/>
          <p:nvPr/>
        </p:nvSpPr>
        <p:spPr>
          <a:xfrm>
            <a:off x="4445204" y="6537210"/>
            <a:ext cx="4667192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kumimoji="1" lang="en-US" altLang="zh-TW" sz="1200" dirty="0">
                <a:solidFill>
                  <a:schemeClr val="bg1"/>
                </a:solidFill>
                <a:ea typeface="新細明體"/>
              </a:rPr>
              <a:t>Credit : </a:t>
            </a:r>
            <a:r>
              <a:rPr lang="nb-NO" altLang="zh-TW" sz="1200" dirty="0" err="1">
                <a:solidFill>
                  <a:schemeClr val="bg1"/>
                </a:solidFill>
                <a:ea typeface="新細明體"/>
              </a:rPr>
              <a:t>HervLe</a:t>
            </a:r>
            <a:r>
              <a:rPr lang="nb-NO" altLang="zh-TW" sz="1200" dirty="0">
                <a:solidFill>
                  <a:schemeClr val="bg1"/>
                </a:solidFill>
                <a:ea typeface="新細明體"/>
              </a:rPr>
              <a:t> Abdi  &amp; Lynne J. Williams, 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Correspondence Analysis</a:t>
            </a:r>
            <a:endParaRPr lang="en-US" altLang="zh-TW" sz="120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50639214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Correspondence analysis (CA)</a:t>
            </a:r>
            <a:endParaRPr kumimoji="1"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 anchor="t"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altLang="zh-TW" dirty="0">
                    <a:latin typeface="+mn-lt"/>
                  </a:rPr>
                  <a:t>CA may be defined as a special case of principal components analysis - eigenvector methods</a:t>
                </a:r>
              </a:p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is-IS" altLang="zh-TW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sSup>
                          <m:sSup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e>
                    </m:d>
                    <m:r>
                      <a:rPr lang="el-GR" altLang="zh-TW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∆</m:t>
                    </m:r>
                    <m:sSup>
                      <m:sSupPr>
                        <m:ctrlPr>
                          <a:rPr lang="en-US" altLang="zh-TW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𝑄</m:t>
                        </m:r>
                      </m:e>
                      <m:sup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𝑇</m:t>
                        </m:r>
                      </m:sup>
                    </m:sSup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altLang="zh-TW" b="0" dirty="0">
                    <a:latin typeface="Cambria Math" panose="02040503050406030204" pitchFamily="18" charset="0"/>
                  </a:rPr>
                  <a:t> where</a:t>
                </a:r>
                <a:br>
                  <a:rPr lang="en-US" altLang="zh-TW" b="0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bSup>
                      <m:sSubSup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  <m:sup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bSup>
                      <m:sSubSup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  <m: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en-US" altLang="zh-TW" dirty="0">
                  <a:latin typeface="+mn-lt"/>
                </a:endParaRPr>
              </a:p>
              <a:p>
                <a:pPr lvl="1">
                  <a:lnSpc>
                    <a:spcPct val="100000"/>
                  </a:lnSpc>
                </a:pPr>
                <a:r>
                  <a:rPr lang="en-US" altLang="zh-TW" i="1" dirty="0"/>
                  <a:t>N</a:t>
                </a:r>
                <a:r>
                  <a:rPr lang="en-US" altLang="zh-TW" dirty="0"/>
                  <a:t> denote the matrix </a:t>
                </a:r>
                <a:r>
                  <a:rPr lang="en-US" altLang="zh-TW" i="1" dirty="0"/>
                  <a:t>X</a:t>
                </a:r>
                <a:r>
                  <a:rPr lang="en-US" altLang="zh-TW" dirty="0"/>
                  <a:t> divided by the sum of all its elements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altLang="zh-TW" i="1" dirty="0" err="1"/>
                  <a:t>D</a:t>
                </a:r>
                <a:r>
                  <a:rPr lang="en-US" altLang="zh-TW" sz="1200" i="1" dirty="0" err="1"/>
                  <a:t>m</a:t>
                </a:r>
                <a:r>
                  <a:rPr lang="en-US" altLang="zh-TW" sz="1200" i="1" dirty="0"/>
                  <a:t> </a:t>
                </a:r>
                <a:r>
                  <a:rPr lang="en-US" altLang="zh-TW" dirty="0"/>
                  <a:t>(respectively </a:t>
                </a:r>
                <a:r>
                  <a:rPr lang="en-US" altLang="zh-TW" i="1" dirty="0"/>
                  <a:t>D</a:t>
                </a:r>
                <a:r>
                  <a:rPr lang="en-US" altLang="zh-TW" sz="1200" i="1" dirty="0"/>
                  <a:t>c</a:t>
                </a:r>
                <a:r>
                  <a:rPr lang="en-US" altLang="zh-TW" dirty="0"/>
                  <a:t>) denote the diagonal matrices with the elements of </a:t>
                </a:r>
                <a:r>
                  <a:rPr lang="en-US" altLang="zh-TW" i="1" dirty="0"/>
                  <a:t>m</a:t>
                </a:r>
                <a:r>
                  <a:rPr lang="en-US" altLang="zh-TW" dirty="0"/>
                  <a:t> (respectively </a:t>
                </a:r>
                <a:r>
                  <a:rPr lang="en-US" altLang="zh-TW" i="1" dirty="0"/>
                  <a:t>c</a:t>
                </a:r>
                <a:r>
                  <a:rPr lang="en-US" altLang="zh-TW" dirty="0"/>
                  <a:t> on the diagonal)</a:t>
                </a:r>
              </a:p>
              <a:p>
                <a:pPr lvl="1">
                  <a:lnSpc>
                    <a:spcPct val="100000"/>
                  </a:lnSpc>
                </a:pPr>
                <a:endParaRPr lang="en-US" altLang="zh-TW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47" t="-1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字方塊 4"/>
          <p:cNvSpPr txBox="1"/>
          <p:nvPr/>
        </p:nvSpPr>
        <p:spPr>
          <a:xfrm>
            <a:off x="5688282" y="6642556"/>
            <a:ext cx="3455718" cy="21544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endParaRPr lang="en-US" altLang="zh-TW" sz="800" dirty="0">
              <a:ea typeface="新細明體"/>
              <a:cs typeface="Calibri"/>
            </a:endParaRPr>
          </a:p>
        </p:txBody>
      </p:sp>
      <p:sp>
        <p:nvSpPr>
          <p:cNvPr id="4" name="文字方塊 7">
            <a:extLst>
              <a:ext uri="{FF2B5EF4-FFF2-40B4-BE49-F238E27FC236}">
                <a16:creationId xmlns:a16="http://schemas.microsoft.com/office/drawing/2014/main" id="{6AE9141F-91CF-4491-95A1-63CA59426D9F}"/>
              </a:ext>
            </a:extLst>
          </p:cNvPr>
          <p:cNvSpPr txBox="1"/>
          <p:nvPr/>
        </p:nvSpPr>
        <p:spPr>
          <a:xfrm>
            <a:off x="4445204" y="6537210"/>
            <a:ext cx="4667192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kumimoji="1" lang="en-US" altLang="zh-TW" sz="1200" dirty="0">
                <a:solidFill>
                  <a:schemeClr val="bg1"/>
                </a:solidFill>
                <a:ea typeface="新細明體"/>
              </a:rPr>
              <a:t>Credit : </a:t>
            </a:r>
            <a:r>
              <a:rPr lang="nb-NO" altLang="zh-TW" sz="1200" dirty="0" err="1">
                <a:solidFill>
                  <a:schemeClr val="bg1"/>
                </a:solidFill>
                <a:ea typeface="新細明體"/>
              </a:rPr>
              <a:t>HervLe</a:t>
            </a:r>
            <a:r>
              <a:rPr lang="nb-NO" altLang="zh-TW" sz="1200" dirty="0">
                <a:solidFill>
                  <a:schemeClr val="bg1"/>
                </a:solidFill>
                <a:ea typeface="新細明體"/>
              </a:rPr>
              <a:t> Abdi  &amp; Lynne J. Williams, 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Correspondence Analysis</a:t>
            </a:r>
            <a:endParaRPr lang="en-US" altLang="zh-TW" sz="120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4175564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The factor scores for rows and columns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 anchor="t"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altLang="zh-TW" sz="3200" dirty="0">
                    <a:solidFill>
                      <a:schemeClr val="bg2">
                        <a:lumMod val="25000"/>
                      </a:schemeClr>
                    </a:solidFill>
                    <a:latin typeface="+mn-lt"/>
                  </a:rPr>
                  <a:t>The factor scores for 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altLang="zh-TW" sz="2800" dirty="0">
                    <a:solidFill>
                      <a:schemeClr val="bg2">
                        <a:lumMod val="25000"/>
                      </a:schemeClr>
                    </a:solidFill>
                  </a:rPr>
                  <a:t>the rows 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sz="2800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sz="2800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charset="0"/>
                          </a:rPr>
                          <m:t>𝐹</m:t>
                        </m:r>
                        <m:r>
                          <a:rPr lang="en-US" altLang="zh-TW" sz="2800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charset="0"/>
                          </a:rPr>
                          <m:t>=</m:t>
                        </m:r>
                        <m:r>
                          <a:rPr lang="en-US" altLang="zh-TW" sz="2800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altLang="zh-TW" sz="2800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charset="0"/>
                          </a:rPr>
                          <m:t>𝑚</m:t>
                        </m:r>
                      </m:sub>
                      <m:sup>
                        <m:r>
                          <a:rPr lang="en-US" altLang="zh-TW" sz="2800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charset="0"/>
                          </a:rPr>
                          <m:t>−1</m:t>
                        </m:r>
                      </m:sup>
                    </m:sSubSup>
                    <m:r>
                      <a:rPr lang="en-US" altLang="zh-TW" sz="2800" b="0" i="1" smtClean="0">
                        <a:solidFill>
                          <a:schemeClr val="bg2">
                            <a:lumMod val="25000"/>
                          </a:schemeClr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TW" sz="2800" i="1">
                        <a:solidFill>
                          <a:schemeClr val="bg2">
                            <a:lumMod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∆</m:t>
                    </m:r>
                  </m:oMath>
                </a14:m>
                <a:endParaRPr lang="en-US" altLang="zh-TW" sz="2800" dirty="0">
                  <a:solidFill>
                    <a:schemeClr val="bg2">
                      <a:lumMod val="25000"/>
                    </a:schemeClr>
                  </a:solidFill>
                </a:endParaRPr>
              </a:p>
              <a:p>
                <a:pPr lvl="1">
                  <a:lnSpc>
                    <a:spcPct val="100000"/>
                  </a:lnSpc>
                </a:pPr>
                <a:r>
                  <a:rPr lang="en-US" altLang="zh-TW" sz="2800" dirty="0">
                    <a:solidFill>
                      <a:schemeClr val="bg2">
                        <a:lumMod val="25000"/>
                      </a:schemeClr>
                    </a:solidFill>
                  </a:rPr>
                  <a:t>the columns : </a:t>
                </a:r>
                <a14:m>
                  <m:oMath xmlns:m="http://schemas.openxmlformats.org/officeDocument/2006/math">
                    <m:r>
                      <a:rPr lang="en-US" altLang="zh-TW" sz="2800" i="1">
                        <a:solidFill>
                          <a:schemeClr val="bg2">
                            <a:lumMod val="25000"/>
                          </a:schemeClr>
                        </a:solidFill>
                        <a:latin typeface="Cambria Math" charset="0"/>
                      </a:rPr>
                      <m:t>𝐺</m:t>
                    </m:r>
                    <m:r>
                      <a:rPr lang="en-US" altLang="zh-TW" sz="2800" i="1">
                        <a:solidFill>
                          <a:schemeClr val="bg2">
                            <a:lumMod val="25000"/>
                          </a:schemeClr>
                        </a:solidFill>
                        <a:latin typeface="Cambria Math" charset="0"/>
                      </a:rPr>
                      <m:t>=</m:t>
                    </m:r>
                    <m:sSubSup>
                      <m:sSubSupPr>
                        <m:ctrlPr>
                          <a:rPr lang="en-US" altLang="zh-TW" sz="2800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sz="2800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altLang="zh-TW" sz="2800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charset="0"/>
                          </a:rPr>
                          <m:t>𝑐</m:t>
                        </m:r>
                      </m:sub>
                      <m:sup>
                        <m:r>
                          <a:rPr lang="en-US" altLang="zh-TW" sz="2800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charset="0"/>
                          </a:rPr>
                          <m:t>−1</m:t>
                        </m:r>
                      </m:sup>
                    </m:sSubSup>
                    <m:r>
                      <a:rPr lang="en-US" altLang="zh-TW" sz="2800" b="0" i="1" smtClean="0">
                        <a:solidFill>
                          <a:schemeClr val="bg2">
                            <a:lumMod val="25000"/>
                          </a:schemeClr>
                        </a:solidFill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altLang="zh-TW" sz="2800" i="1">
                        <a:solidFill>
                          <a:schemeClr val="bg2">
                            <a:lumMod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∆</m:t>
                    </m:r>
                  </m:oMath>
                </a14:m>
                <a:endParaRPr lang="en-US" altLang="zh-TW" sz="2800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768" t="-20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字方塊 4"/>
          <p:cNvSpPr txBox="1"/>
          <p:nvPr/>
        </p:nvSpPr>
        <p:spPr>
          <a:xfrm>
            <a:off x="5688282" y="6642556"/>
            <a:ext cx="3455718" cy="21544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endParaRPr lang="en-US" altLang="zh-TW" sz="800" dirty="0">
              <a:ea typeface="新細明體"/>
              <a:cs typeface="Calibri"/>
            </a:endParaRPr>
          </a:p>
        </p:txBody>
      </p:sp>
      <p:sp>
        <p:nvSpPr>
          <p:cNvPr id="4" name="文字方塊 7">
            <a:extLst>
              <a:ext uri="{FF2B5EF4-FFF2-40B4-BE49-F238E27FC236}">
                <a16:creationId xmlns:a16="http://schemas.microsoft.com/office/drawing/2014/main" id="{11A3C229-0A61-481E-9863-61454AAE1F58}"/>
              </a:ext>
            </a:extLst>
          </p:cNvPr>
          <p:cNvSpPr txBox="1"/>
          <p:nvPr/>
        </p:nvSpPr>
        <p:spPr>
          <a:xfrm>
            <a:off x="4445204" y="6537210"/>
            <a:ext cx="4667192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kumimoji="1" lang="en-US" altLang="zh-TW" sz="1200" dirty="0">
                <a:solidFill>
                  <a:schemeClr val="bg1"/>
                </a:solidFill>
                <a:ea typeface="新細明體"/>
              </a:rPr>
              <a:t>Credit : </a:t>
            </a:r>
            <a:r>
              <a:rPr lang="nb-NO" altLang="zh-TW" sz="1200" dirty="0" err="1">
                <a:solidFill>
                  <a:schemeClr val="bg1"/>
                </a:solidFill>
                <a:ea typeface="新細明體"/>
              </a:rPr>
              <a:t>HervLe</a:t>
            </a:r>
            <a:r>
              <a:rPr lang="nb-NO" altLang="zh-TW" sz="1200" dirty="0">
                <a:solidFill>
                  <a:schemeClr val="bg1"/>
                </a:solidFill>
                <a:ea typeface="新細明體"/>
              </a:rPr>
              <a:t> Abdi  &amp; Lynne J. Williams, 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Correspondence Analysis</a:t>
            </a:r>
            <a:endParaRPr lang="en-US" altLang="zh-TW" sz="120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319292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Sample size estimate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kumimoji="1" lang="en-US" altLang="zh-TW" sz="2100" dirty="0">
                <a:latin typeface="Courier" charset="0"/>
                <a:ea typeface="Courier" charset="0"/>
                <a:cs typeface="Courier" charset="0"/>
              </a:rPr>
              <a:t>estimate &lt;- function(</a:t>
            </a:r>
            <a:r>
              <a:rPr kumimoji="1" lang="en-US" altLang="zh-TW" sz="2100" dirty="0" err="1">
                <a:latin typeface="Courier" charset="0"/>
                <a:ea typeface="Courier" charset="0"/>
                <a:cs typeface="Courier" charset="0"/>
              </a:rPr>
              <a:t>targetRate,difference,errorProb</a:t>
            </a:r>
            <a:r>
              <a:rPr kumimoji="1" lang="en-US" altLang="zh-TW" sz="2100" dirty="0">
                <a:latin typeface="Courier" charset="0"/>
                <a:ea typeface="Courier" charset="0"/>
                <a:cs typeface="Courier" charset="0"/>
              </a:rPr>
              <a:t>) {</a:t>
            </a:r>
          </a:p>
          <a:p>
            <a:pPr marL="0" indent="0">
              <a:lnSpc>
                <a:spcPct val="100000"/>
              </a:lnSpc>
              <a:buNone/>
            </a:pPr>
            <a:r>
              <a:rPr kumimoji="1" lang="en-US" altLang="zh-TW" sz="2100" dirty="0">
                <a:latin typeface="Courier" charset="0"/>
                <a:ea typeface="Courier" charset="0"/>
                <a:cs typeface="Courier" charset="0"/>
              </a:rPr>
              <a:t>    ceiling(-log(</a:t>
            </a:r>
            <a:r>
              <a:rPr kumimoji="1" lang="en-US" altLang="zh-TW" sz="2100" dirty="0" err="1">
                <a:latin typeface="Courier" charset="0"/>
                <a:ea typeface="Courier" charset="0"/>
                <a:cs typeface="Courier" charset="0"/>
              </a:rPr>
              <a:t>errorProb</a:t>
            </a:r>
            <a:r>
              <a:rPr kumimoji="1" lang="en-US" altLang="zh-TW" sz="2100" dirty="0">
                <a:latin typeface="Courier" charset="0"/>
                <a:ea typeface="Courier" charset="0"/>
                <a:cs typeface="Courier" charset="0"/>
              </a:rPr>
              <a:t>)*</a:t>
            </a:r>
            <a:r>
              <a:rPr kumimoji="1" lang="en-US" altLang="zh-TW" sz="2100" dirty="0" err="1">
                <a:latin typeface="Courier" charset="0"/>
                <a:ea typeface="Courier" charset="0"/>
                <a:cs typeface="Courier" charset="0"/>
              </a:rPr>
              <a:t>targetRate</a:t>
            </a:r>
            <a:r>
              <a:rPr kumimoji="1" lang="en-US" altLang="zh-TW" sz="2100" dirty="0">
                <a:latin typeface="Courier" charset="0"/>
                <a:ea typeface="Courier" charset="0"/>
                <a:cs typeface="Courier" charset="0"/>
              </a:rPr>
              <a:t>/(difference^2))</a:t>
            </a:r>
          </a:p>
          <a:p>
            <a:pPr marL="0" indent="0">
              <a:lnSpc>
                <a:spcPct val="100000"/>
              </a:lnSpc>
              <a:buNone/>
            </a:pPr>
            <a:r>
              <a:rPr kumimoji="1" lang="en-US" altLang="zh-TW" sz="2100" dirty="0">
                <a:latin typeface="Courier" charset="0"/>
                <a:ea typeface="Courier" charset="0"/>
                <a:cs typeface="Courier" charset="0"/>
              </a:rPr>
              <a:t>}</a:t>
            </a:r>
          </a:p>
          <a:p>
            <a:pPr marL="0" indent="0">
              <a:lnSpc>
                <a:spcPct val="100000"/>
              </a:lnSpc>
              <a:buNone/>
            </a:pPr>
            <a:r>
              <a:rPr kumimoji="1" lang="en-US" altLang="zh-TW" sz="21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kumimoji="1" lang="en-US" altLang="zh-TW" sz="2100" dirty="0" err="1">
                <a:latin typeface="Courier" charset="0"/>
                <a:ea typeface="Courier" charset="0"/>
                <a:cs typeface="Courier" charset="0"/>
              </a:rPr>
              <a:t>est</a:t>
            </a:r>
            <a:r>
              <a:rPr kumimoji="1" lang="en-US" altLang="zh-TW" sz="2100" dirty="0">
                <a:latin typeface="Courier" charset="0"/>
                <a:ea typeface="Courier" charset="0"/>
                <a:cs typeface="Courier" charset="0"/>
              </a:rPr>
              <a:t> &lt;- estimate(0.045,0.004,0.05))</a:t>
            </a:r>
          </a:p>
          <a:p>
            <a:pPr>
              <a:lnSpc>
                <a:spcPct val="100000"/>
              </a:lnSpc>
            </a:pPr>
            <a:r>
              <a:rPr lang="en-US" altLang="zh-TW" sz="2000" dirty="0"/>
              <a:t>We need about 8,426 visitors to have a 95% chance of observing a B conversion rate of at least 0.041 if the true unknown B conversion rate is at least 0.045.</a:t>
            </a:r>
            <a:endParaRPr kumimoji="1" lang="zh-TW" altLang="en-US" sz="2000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14260D-03BD-4D5C-B7B9-99EF6222EAD6}"/>
              </a:ext>
            </a:extLst>
          </p:cNvPr>
          <p:cNvSpPr txBox="1"/>
          <p:nvPr/>
        </p:nvSpPr>
        <p:spPr>
          <a:xfrm>
            <a:off x="5465330" y="6518788"/>
            <a:ext cx="3775587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Practical Data Science with R 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by Nina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, John Mount</a:t>
            </a:r>
          </a:p>
        </p:txBody>
      </p:sp>
    </p:spTree>
    <p:extLst>
      <p:ext uri="{BB962C8B-B14F-4D97-AF65-F5344CB8AC3E}">
        <p14:creationId xmlns:p14="http://schemas.microsoft.com/office/powerpoint/2010/main" val="145600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The variance of row factor scores</a:t>
            </a:r>
            <a:endParaRPr kumimoji="1"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 anchor="t">
                <a:normAutofit/>
              </a:bodyPr>
              <a:lstStyle/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sz="240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sz="2400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charset="0"/>
                          </a:rPr>
                          <m:t>𝐹</m:t>
                        </m:r>
                        <m:r>
                          <a:rPr lang="en-US" altLang="zh-TW" sz="2400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charset="0"/>
                          </a:rPr>
                          <m:t>=</m:t>
                        </m:r>
                        <m:r>
                          <a:rPr lang="en-US" altLang="zh-TW" sz="2400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altLang="zh-TW" sz="2400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charset="0"/>
                          </a:rPr>
                          <m:t>𝑚</m:t>
                        </m:r>
                      </m:sub>
                      <m:sup>
                        <m:r>
                          <a:rPr lang="en-US" altLang="zh-TW" sz="2400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charset="0"/>
                          </a:rPr>
                          <m:t>−1</m:t>
                        </m:r>
                      </m:sup>
                    </m:sSubSup>
                    <m:r>
                      <a:rPr lang="en-US" altLang="zh-TW" sz="2400" b="0" i="1" smtClean="0">
                        <a:solidFill>
                          <a:schemeClr val="bg2">
                            <a:lumMod val="25000"/>
                          </a:schemeClr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TW" sz="2400" i="1">
                        <a:solidFill>
                          <a:schemeClr val="bg2">
                            <a:lumMod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∆</m:t>
                    </m:r>
                  </m:oMath>
                </a14:m>
                <a:endParaRPr lang="en-US" altLang="zh-TW" sz="240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bSup>
                      <m:sSubSup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  <m: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en-US" altLang="zh-TW" sz="240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altLang="zh-TW" sz="2400" i="1">
                        <a:latin typeface="Cambria Math" charset="0"/>
                      </a:rPr>
                      <m:t>𝐹</m:t>
                    </m:r>
                  </m:oMath>
                </a14:m>
                <a:endParaRPr lang="en-US" altLang="zh-TW" sz="2400" i="1" dirty="0">
                  <a:latin typeface="Cambria Math" charset="0"/>
                </a:endParaRPr>
              </a:p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sz="2400" i="1">
                            <a:latin typeface="Cambria Math" charset="0"/>
                          </a:rPr>
                          <m:t>∆</m:t>
                        </m:r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  <a:ea typeface="Cambria Math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charset="0"/>
                              </a:rPr>
                              <m:t>𝑃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  <a:ea typeface="Cambria Math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altLang="zh-TW" sz="2400" i="1"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altLang="zh-TW" sz="2400" i="1">
                            <a:latin typeface="Cambria Math" charset="0"/>
                          </a:rPr>
                          <m:t>𝑚</m:t>
                        </m:r>
                      </m:sub>
                      <m:sup>
                        <m:r>
                          <a:rPr lang="en-US" altLang="zh-TW" sz="2400" i="1">
                            <a:latin typeface="Cambria Math" charset="0"/>
                          </a:rPr>
                          <m:t>−1</m:t>
                        </m:r>
                      </m:sup>
                    </m:sSubSup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sSubSup>
                      <m:sSubSup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  <m: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TW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∆</m:t>
                    </m:r>
                  </m:oMath>
                </a14:m>
                <a:endParaRPr lang="en-US" altLang="zh-TW" sz="2400" i="1" dirty="0">
                  <a:latin typeface="Cambria Math" charset="0"/>
                  <a:ea typeface="Cambria Math" charset="0"/>
                  <a:cs typeface="Cambria Math" charset="0"/>
                </a:endParaRPr>
              </a:p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US" altLang="zh-TW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∆</m:t>
                    </m:r>
                    <m:sSup>
                      <m:sSupPr>
                        <m:ctrlPr>
                          <a:rPr lang="en-US" altLang="zh-TW" sz="2400" i="1">
                            <a:latin typeface="Cambria Math" panose="02040503050406030204" pitchFamily="18" charset="0"/>
                            <a:ea typeface="Cambria Math" charset="0"/>
                          </a:rPr>
                        </m:ctrlPr>
                      </m:sSup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charset="0"/>
                          </a:rPr>
                          <m:t>𝑃</m:t>
                        </m:r>
                      </m:e>
                      <m:sup>
                        <m:r>
                          <a:rPr lang="en-US" altLang="zh-TW" sz="2400" i="1">
                            <a:latin typeface="Cambria Math" panose="02040503050406030204" pitchFamily="18" charset="0"/>
                            <a:ea typeface="Cambria Math" charset="0"/>
                          </a:rPr>
                          <m:t>𝑇</m:t>
                        </m:r>
                      </m:sup>
                    </m:sSup>
                    <m:sSubSup>
                      <m:sSubSup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  <m: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TW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∆</m:t>
                    </m:r>
                  </m:oMath>
                </a14:m>
                <a:endParaRPr lang="en-US" altLang="zh-TW" sz="2400" i="1" dirty="0">
                  <a:latin typeface="Cambria Math" charset="0"/>
                  <a:ea typeface="Cambria Math" charset="0"/>
                  <a:cs typeface="Cambria Math" charset="0"/>
                </a:endParaRPr>
              </a:p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=</m:t>
                    </m:r>
                    <m:sSup>
                      <m:sSupPr>
                        <m:ctrlPr>
                          <a:rPr lang="en-US" altLang="zh-TW" sz="2400" i="1">
                            <a:latin typeface="Cambria Math" panose="02040503050406030204" pitchFamily="18" charset="0"/>
                            <a:ea typeface="Cambria Math" charset="0"/>
                          </a:rPr>
                        </m:ctrlPr>
                      </m:sSupPr>
                      <m:e>
                        <m:r>
                          <a:rPr lang="en-US" altLang="zh-TW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∆</m:t>
                        </m:r>
                      </m:e>
                      <m:sup>
                        <m:r>
                          <a:rPr lang="en-US" altLang="zh-TW" sz="2400" i="1">
                            <a:latin typeface="Cambria Math" panose="02040503050406030204" pitchFamily="18" charset="0"/>
                            <a:ea typeface="Cambria Math" charset="0"/>
                          </a:rPr>
                          <m:t>2</m:t>
                        </m:r>
                      </m:sup>
                    </m:sSup>
                  </m:oMath>
                </a14:m>
                <a:endParaRPr lang="en-US" altLang="zh-TW" sz="2400" dirty="0"/>
              </a:p>
              <a:p>
                <a:pPr>
                  <a:lnSpc>
                    <a:spcPct val="100000"/>
                  </a:lnSpc>
                </a:pPr>
                <a:endParaRPr lang="en-US" altLang="zh-TW" sz="2400" dirty="0"/>
              </a:p>
              <a:p>
                <a:pPr lvl="1">
                  <a:lnSpc>
                    <a:spcPct val="100000"/>
                  </a:lnSpc>
                </a:pPr>
                <a:endParaRPr lang="en-US" altLang="zh-TW" sz="2000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8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字方塊 4"/>
          <p:cNvSpPr txBox="1"/>
          <p:nvPr/>
        </p:nvSpPr>
        <p:spPr>
          <a:xfrm>
            <a:off x="5688282" y="6642556"/>
            <a:ext cx="3455718" cy="21544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endParaRPr lang="en-US" altLang="zh-TW" sz="800" dirty="0">
              <a:ea typeface="新細明體"/>
              <a:cs typeface="Calibri"/>
            </a:endParaRPr>
          </a:p>
        </p:txBody>
      </p:sp>
      <p:sp>
        <p:nvSpPr>
          <p:cNvPr id="4" name="文字方塊 7">
            <a:extLst>
              <a:ext uri="{FF2B5EF4-FFF2-40B4-BE49-F238E27FC236}">
                <a16:creationId xmlns:a16="http://schemas.microsoft.com/office/drawing/2014/main" id="{11A3C229-0A61-481E-9863-61454AAE1F58}"/>
              </a:ext>
            </a:extLst>
          </p:cNvPr>
          <p:cNvSpPr txBox="1"/>
          <p:nvPr/>
        </p:nvSpPr>
        <p:spPr>
          <a:xfrm>
            <a:off x="4445204" y="6537210"/>
            <a:ext cx="4667192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kumimoji="1" lang="en-US" altLang="zh-TW" sz="1200" dirty="0">
                <a:solidFill>
                  <a:schemeClr val="bg1"/>
                </a:solidFill>
                <a:ea typeface="新細明體"/>
              </a:rPr>
              <a:t>Credit : </a:t>
            </a:r>
            <a:r>
              <a:rPr lang="nb-NO" altLang="zh-TW" sz="1200" dirty="0" err="1">
                <a:solidFill>
                  <a:schemeClr val="bg1"/>
                </a:solidFill>
                <a:ea typeface="新細明體"/>
              </a:rPr>
              <a:t>HervLe</a:t>
            </a:r>
            <a:r>
              <a:rPr lang="nb-NO" altLang="zh-TW" sz="1200" dirty="0">
                <a:solidFill>
                  <a:schemeClr val="bg1"/>
                </a:solidFill>
                <a:ea typeface="新細明體"/>
              </a:rPr>
              <a:t> Abdi  &amp; Lynne J. Williams, 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Correspondence Analysis</a:t>
            </a:r>
            <a:endParaRPr lang="en-US" altLang="zh-TW" sz="120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7184681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The variance of column factor scores</a:t>
            </a:r>
            <a:endParaRPr kumimoji="1"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 anchor="t">
                <a:normAutofit/>
              </a:bodyPr>
              <a:lstStyle/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sz="240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sz="2400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en-US" altLang="zh-TW" sz="2400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charset="0"/>
                          </a:rPr>
                          <m:t>=</m:t>
                        </m:r>
                        <m:r>
                          <a:rPr lang="en-US" altLang="zh-TW" sz="2400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altLang="zh-TW" sz="2400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  <m:sup>
                        <m:r>
                          <a:rPr lang="en-US" altLang="zh-TW" sz="2400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charset="0"/>
                          </a:rPr>
                          <m:t>−1</m:t>
                        </m:r>
                      </m:sup>
                    </m:sSubSup>
                    <m:r>
                      <a:rPr lang="en-US" altLang="zh-TW" sz="2400" b="0" i="1" smtClean="0">
                        <a:solidFill>
                          <a:schemeClr val="bg2">
                            <a:lumMod val="25000"/>
                          </a:schemeClr>
                        </a:solidFill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altLang="zh-TW" sz="2400" i="1">
                        <a:solidFill>
                          <a:schemeClr val="bg2">
                            <a:lumMod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∆</m:t>
                    </m:r>
                  </m:oMath>
                </a14:m>
                <a:endParaRPr lang="en-US" altLang="zh-TW" sz="240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bSup>
                      <m:sSubSup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  <m: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en-US" altLang="zh-TW" sz="240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endParaRPr lang="en-US" altLang="zh-TW" sz="2400" dirty="0"/>
              </a:p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sz="2400" i="1">
                            <a:latin typeface="Cambria Math" charset="0"/>
                          </a:rPr>
                          <m:t>∆</m:t>
                        </m:r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  <a:ea typeface="Cambria Math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Cambria Math" charset="0"/>
                              </a:rPr>
                              <m:t>𝐺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  <a:ea typeface="Cambria Math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altLang="zh-TW" sz="2400" i="1"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  <m:sup>
                        <m:r>
                          <a:rPr lang="en-US" altLang="zh-TW" sz="2400" i="1">
                            <a:latin typeface="Cambria Math" charset="0"/>
                          </a:rPr>
                          <m:t>−1</m:t>
                        </m:r>
                      </m:sup>
                    </m:sSubSup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sSubSup>
                      <m:sSubSup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  <m: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altLang="zh-TW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∆</m:t>
                    </m:r>
                  </m:oMath>
                </a14:m>
                <a:endParaRPr lang="en-US" altLang="zh-TW" sz="2400" i="1" dirty="0">
                  <a:latin typeface="Cambria Math" charset="0"/>
                  <a:ea typeface="Cambria Math" charset="0"/>
                  <a:cs typeface="Cambria Math" charset="0"/>
                </a:endParaRPr>
              </a:p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US" altLang="zh-TW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∆</m:t>
                    </m:r>
                    <m:sSup>
                      <m:sSupPr>
                        <m:ctrlPr>
                          <a:rPr lang="en-US" altLang="zh-TW" sz="2400" i="1">
                            <a:latin typeface="Cambria Math" panose="02040503050406030204" pitchFamily="18" charset="0"/>
                            <a:ea typeface="Cambria Math" charset="0"/>
                          </a:rPr>
                        </m:ctrlPr>
                      </m:sSup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charset="0"/>
                          </a:rPr>
                          <m:t>𝐺</m:t>
                        </m:r>
                      </m:e>
                      <m:sup>
                        <m:r>
                          <a:rPr lang="en-US" altLang="zh-TW" sz="2400" i="1">
                            <a:latin typeface="Cambria Math" panose="02040503050406030204" pitchFamily="18" charset="0"/>
                            <a:ea typeface="Cambria Math" charset="0"/>
                          </a:rPr>
                          <m:t>𝑇</m:t>
                        </m:r>
                      </m:sup>
                    </m:sSup>
                    <m:sSubSup>
                      <m:sSubSup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  <m: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altLang="zh-TW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∆</m:t>
                    </m:r>
                  </m:oMath>
                </a14:m>
                <a:endParaRPr lang="en-US" altLang="zh-TW" sz="2400" i="1" dirty="0">
                  <a:latin typeface="Cambria Math" charset="0"/>
                  <a:ea typeface="Cambria Math" charset="0"/>
                  <a:cs typeface="Cambria Math" charset="0"/>
                </a:endParaRPr>
              </a:p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=</m:t>
                    </m:r>
                    <m:sSup>
                      <m:sSupPr>
                        <m:ctrlPr>
                          <a:rPr lang="en-US" altLang="zh-TW" sz="2400" i="1">
                            <a:latin typeface="Cambria Math" panose="02040503050406030204" pitchFamily="18" charset="0"/>
                            <a:ea typeface="Cambria Math" charset="0"/>
                          </a:rPr>
                        </m:ctrlPr>
                      </m:sSupPr>
                      <m:e>
                        <m:r>
                          <a:rPr lang="en-US" altLang="zh-TW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∆</m:t>
                        </m:r>
                      </m:e>
                      <m:sup>
                        <m:r>
                          <a:rPr lang="en-US" altLang="zh-TW" sz="2400" i="1">
                            <a:latin typeface="Cambria Math" panose="02040503050406030204" pitchFamily="18" charset="0"/>
                            <a:ea typeface="Cambria Math" charset="0"/>
                          </a:rPr>
                          <m:t>2</m:t>
                        </m:r>
                      </m:sup>
                    </m:sSup>
                  </m:oMath>
                </a14:m>
                <a:endParaRPr lang="en-US" altLang="zh-TW" sz="2400" dirty="0"/>
              </a:p>
              <a:p>
                <a:pPr>
                  <a:lnSpc>
                    <a:spcPct val="100000"/>
                  </a:lnSpc>
                </a:pPr>
                <a:endParaRPr lang="en-US" altLang="zh-TW" sz="2400" dirty="0"/>
              </a:p>
              <a:p>
                <a:pPr lvl="1">
                  <a:lnSpc>
                    <a:spcPct val="100000"/>
                  </a:lnSpc>
                </a:pPr>
                <a:endParaRPr lang="en-US" altLang="zh-TW" sz="2000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65" t="-8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字方塊 4"/>
          <p:cNvSpPr txBox="1"/>
          <p:nvPr/>
        </p:nvSpPr>
        <p:spPr>
          <a:xfrm>
            <a:off x="5688282" y="6642556"/>
            <a:ext cx="3455718" cy="21544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endParaRPr lang="en-US" altLang="zh-TW" sz="800" dirty="0">
              <a:ea typeface="新細明體"/>
              <a:cs typeface="Calibri"/>
            </a:endParaRPr>
          </a:p>
        </p:txBody>
      </p:sp>
      <p:sp>
        <p:nvSpPr>
          <p:cNvPr id="4" name="文字方塊 7">
            <a:extLst>
              <a:ext uri="{FF2B5EF4-FFF2-40B4-BE49-F238E27FC236}">
                <a16:creationId xmlns:a16="http://schemas.microsoft.com/office/drawing/2014/main" id="{11A3C229-0A61-481E-9863-61454AAE1F58}"/>
              </a:ext>
            </a:extLst>
          </p:cNvPr>
          <p:cNvSpPr txBox="1"/>
          <p:nvPr/>
        </p:nvSpPr>
        <p:spPr>
          <a:xfrm>
            <a:off x="4445204" y="6537210"/>
            <a:ext cx="4667192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kumimoji="1" lang="en-US" altLang="zh-TW" sz="1200" dirty="0">
                <a:solidFill>
                  <a:schemeClr val="bg1"/>
                </a:solidFill>
                <a:ea typeface="新細明體"/>
              </a:rPr>
              <a:t>Credit : </a:t>
            </a:r>
            <a:r>
              <a:rPr lang="nb-NO" altLang="zh-TW" sz="1200" dirty="0" err="1">
                <a:solidFill>
                  <a:schemeClr val="bg1"/>
                </a:solidFill>
                <a:ea typeface="新細明體"/>
              </a:rPr>
              <a:t>HervLe</a:t>
            </a:r>
            <a:r>
              <a:rPr lang="nb-NO" altLang="zh-TW" sz="1200" dirty="0">
                <a:solidFill>
                  <a:schemeClr val="bg1"/>
                </a:solidFill>
                <a:ea typeface="新細明體"/>
              </a:rPr>
              <a:t> Abdi  &amp; Lynne J. Williams, 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Correspondence Analysis</a:t>
            </a:r>
            <a:endParaRPr lang="en-US" altLang="zh-TW" sz="120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8263321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Correspondence analysis</a:t>
            </a:r>
            <a:endParaRPr kumimoji="1"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 anchor="t"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altLang="zh-TW" sz="2400" dirty="0"/>
                  <a:t>Because the factor scores obtained for the rows and the columns have the same variance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i="1">
                            <a:latin typeface="Cambria Math" panose="02040503050406030204" pitchFamily="18" charset="0"/>
                            <a:ea typeface="Cambria Math" charset="0"/>
                          </a:rPr>
                        </m:ctrlPr>
                      </m:sSupPr>
                      <m:e>
                        <m:r>
                          <a:rPr lang="en-US" altLang="zh-TW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∆</m:t>
                        </m:r>
                      </m:e>
                      <m:sup>
                        <m:r>
                          <a:rPr lang="en-US" altLang="zh-TW" sz="2400" i="1">
                            <a:latin typeface="Cambria Math" panose="02040503050406030204" pitchFamily="18" charset="0"/>
                            <a:ea typeface="Cambria Math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TW" sz="2400" dirty="0"/>
                  <a:t>(</a:t>
                </a:r>
                <a:r>
                  <a:rPr lang="en-US" altLang="zh-TW" sz="2400" i="1" dirty="0"/>
                  <a:t>i.e., </a:t>
                </a:r>
                <a:r>
                  <a:rPr lang="en-US" altLang="zh-TW" sz="2400" dirty="0"/>
                  <a:t>they have the same “scale”), it is possible to plot them in the same space.</a:t>
                </a:r>
              </a:p>
              <a:p>
                <a:pPr lvl="1">
                  <a:lnSpc>
                    <a:spcPct val="100000"/>
                  </a:lnSpc>
                </a:pPr>
                <a:endParaRPr lang="en-US" altLang="zh-TW" sz="2000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1462" r="-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字方塊 4"/>
          <p:cNvSpPr txBox="1"/>
          <p:nvPr/>
        </p:nvSpPr>
        <p:spPr>
          <a:xfrm>
            <a:off x="5688282" y="6642556"/>
            <a:ext cx="3455718" cy="21544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endParaRPr lang="en-US" altLang="zh-TW" sz="800" dirty="0">
              <a:ea typeface="新細明體"/>
              <a:cs typeface="Calibri"/>
            </a:endParaRPr>
          </a:p>
        </p:txBody>
      </p:sp>
      <p:sp>
        <p:nvSpPr>
          <p:cNvPr id="4" name="文字方塊 7">
            <a:extLst>
              <a:ext uri="{FF2B5EF4-FFF2-40B4-BE49-F238E27FC236}">
                <a16:creationId xmlns:a16="http://schemas.microsoft.com/office/drawing/2014/main" id="{11A3C229-0A61-481E-9863-61454AAE1F58}"/>
              </a:ext>
            </a:extLst>
          </p:cNvPr>
          <p:cNvSpPr txBox="1"/>
          <p:nvPr/>
        </p:nvSpPr>
        <p:spPr>
          <a:xfrm>
            <a:off x="4445204" y="6537210"/>
            <a:ext cx="4667192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kumimoji="1" lang="en-US" altLang="zh-TW" sz="1200" dirty="0">
                <a:solidFill>
                  <a:schemeClr val="bg1"/>
                </a:solidFill>
                <a:ea typeface="新細明體"/>
              </a:rPr>
              <a:t>Credit : </a:t>
            </a:r>
            <a:r>
              <a:rPr lang="nb-NO" altLang="zh-TW" sz="1200" dirty="0" err="1">
                <a:solidFill>
                  <a:schemeClr val="bg1"/>
                </a:solidFill>
                <a:ea typeface="新細明體"/>
              </a:rPr>
              <a:t>HervLe</a:t>
            </a:r>
            <a:r>
              <a:rPr lang="nb-NO" altLang="zh-TW" sz="1200" dirty="0">
                <a:solidFill>
                  <a:schemeClr val="bg1"/>
                </a:solidFill>
                <a:ea typeface="新細明體"/>
              </a:rPr>
              <a:t> Abdi  &amp; Lynne J. Williams, 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Correspondence Analysis</a:t>
            </a:r>
            <a:endParaRPr lang="en-US" altLang="zh-TW" sz="120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58122996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sz="2800" dirty="0"/>
              <a:t>Correspondence analysis of the punctuation of six authors, Comma, Period, and Others</a:t>
            </a:r>
            <a:endParaRPr kumimoji="1" lang="zh-TW" altLang="en-US" sz="2800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426" y="1600200"/>
            <a:ext cx="3809149" cy="4969662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5688282" y="6642556"/>
            <a:ext cx="3455718" cy="21544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endParaRPr lang="en-US" altLang="zh-TW" sz="800" dirty="0">
              <a:ea typeface="新細明體"/>
              <a:cs typeface="Calibri"/>
            </a:endParaRPr>
          </a:p>
        </p:txBody>
      </p:sp>
      <p:sp>
        <p:nvSpPr>
          <p:cNvPr id="3" name="文字方塊 7">
            <a:extLst>
              <a:ext uri="{FF2B5EF4-FFF2-40B4-BE49-F238E27FC236}">
                <a16:creationId xmlns:a16="http://schemas.microsoft.com/office/drawing/2014/main" id="{750A8840-41B0-42CC-A5BC-0CF1E487BEB6}"/>
              </a:ext>
            </a:extLst>
          </p:cNvPr>
          <p:cNvSpPr txBox="1"/>
          <p:nvPr/>
        </p:nvSpPr>
        <p:spPr>
          <a:xfrm>
            <a:off x="4445204" y="6537210"/>
            <a:ext cx="4667192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kumimoji="1" lang="en-US" altLang="zh-TW" sz="1200" dirty="0">
                <a:solidFill>
                  <a:schemeClr val="bg1"/>
                </a:solidFill>
                <a:ea typeface="新細明體"/>
              </a:rPr>
              <a:t>Credit : </a:t>
            </a:r>
            <a:r>
              <a:rPr lang="nb-NO" altLang="zh-TW" sz="1200" dirty="0" err="1">
                <a:solidFill>
                  <a:schemeClr val="bg1"/>
                </a:solidFill>
                <a:ea typeface="新細明體"/>
              </a:rPr>
              <a:t>HervLe</a:t>
            </a:r>
            <a:r>
              <a:rPr lang="nb-NO" altLang="zh-TW" sz="1200" dirty="0">
                <a:solidFill>
                  <a:schemeClr val="bg1"/>
                </a:solidFill>
                <a:ea typeface="新細明體"/>
              </a:rPr>
              <a:t> Abdi  &amp; Lynne J. Williams, 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Correspondence Analysis</a:t>
            </a:r>
            <a:endParaRPr lang="en-US" altLang="zh-TW" sz="120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43134700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igure4_GramNeg1444_uniref50_CA-DiPeptide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12863" y="1338507"/>
            <a:ext cx="6772400" cy="50793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700889" y="1440733"/>
            <a:ext cx="2484374" cy="738664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</a:rPr>
              <a:t>IM, OM, CP, EC, PP : proteins</a:t>
            </a:r>
          </a:p>
          <a:p>
            <a:pPr>
              <a:lnSpc>
                <a:spcPct val="50000"/>
              </a:lnSpc>
            </a:pPr>
            <a:r>
              <a:rPr lang="en-US" sz="2800" dirty="0">
                <a:solidFill>
                  <a:srgbClr val="000000"/>
                </a:solidFill>
              </a:rPr>
              <a:t>.</a:t>
            </a:r>
            <a:r>
              <a:rPr lang="en-US" sz="1400" dirty="0">
                <a:solidFill>
                  <a:srgbClr val="000000"/>
                </a:solidFill>
              </a:rPr>
              <a:t> gapped-dipeptides</a:t>
            </a:r>
          </a:p>
          <a:p>
            <a:r>
              <a:rPr lang="en-US" sz="1400" dirty="0">
                <a:solidFill>
                  <a:srgbClr val="000000"/>
                </a:solidFill>
              </a:rPr>
              <a:t>* gapped-dipeptide signatures</a:t>
            </a: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sz="3200" dirty="0"/>
              <a:t>Correspondence analysis of the Gram-negative</a:t>
            </a:r>
            <a:br>
              <a:rPr lang="en-US" altLang="zh-TW" sz="3200" dirty="0"/>
            </a:br>
            <a:endParaRPr kumimoji="1" lang="zh-TW" altLang="en-US" sz="2800" dirty="0"/>
          </a:p>
        </p:txBody>
      </p:sp>
      <p:sp>
        <p:nvSpPr>
          <p:cNvPr id="7" name="矩形 6"/>
          <p:cNvSpPr/>
          <p:nvPr/>
        </p:nvSpPr>
        <p:spPr>
          <a:xfrm>
            <a:off x="65783" y="6469813"/>
            <a:ext cx="9165965" cy="461665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US" altLang="zh-TW" sz="1200" dirty="0">
                <a:solidFill>
                  <a:schemeClr val="bg1"/>
                </a:solidFill>
                <a:latin typeface="Calibri"/>
                <a:ea typeface="新細明體"/>
                <a:cs typeface="Calibri"/>
              </a:rPr>
              <a:t>Chang, J.-M. </a:t>
            </a:r>
            <a:r>
              <a:rPr lang="en-US" altLang="zh-TW" sz="1200" i="1" dirty="0">
                <a:solidFill>
                  <a:schemeClr val="bg1"/>
                </a:solidFill>
                <a:latin typeface="Calibri"/>
                <a:ea typeface="新細明體"/>
                <a:cs typeface="Calibri"/>
              </a:rPr>
              <a:t>et al.</a:t>
            </a:r>
            <a:r>
              <a:rPr lang="en-US" altLang="zh-TW" sz="1200" dirty="0">
                <a:solidFill>
                  <a:schemeClr val="bg1"/>
                </a:solidFill>
                <a:latin typeface="Calibri"/>
                <a:ea typeface="新細明體"/>
                <a:cs typeface="Calibri"/>
              </a:rPr>
              <a:t> Efficient and Interpretable Prediction of Protein Functional Classes by Correspondence Analysis and Compact Set elations. </a:t>
            </a:r>
            <a:r>
              <a:rPr lang="en-US" altLang="zh-TW" sz="1200" i="1" dirty="0" err="1">
                <a:solidFill>
                  <a:schemeClr val="bg1"/>
                </a:solidFill>
                <a:latin typeface="Calibri"/>
                <a:ea typeface="新細明體"/>
                <a:cs typeface="Calibri"/>
              </a:rPr>
              <a:t>Plos</a:t>
            </a:r>
            <a:r>
              <a:rPr lang="en-US" altLang="zh-TW" sz="1200" i="1" dirty="0">
                <a:solidFill>
                  <a:schemeClr val="bg1"/>
                </a:solidFill>
                <a:latin typeface="Calibri"/>
                <a:ea typeface="新細明體"/>
                <a:cs typeface="Calibri"/>
              </a:rPr>
              <a:t> One</a:t>
            </a:r>
            <a:r>
              <a:rPr lang="en-US" altLang="zh-TW" sz="1200" dirty="0">
                <a:solidFill>
                  <a:schemeClr val="bg1"/>
                </a:solidFill>
                <a:latin typeface="Calibri"/>
                <a:ea typeface="新細明體"/>
                <a:cs typeface="Calibri"/>
              </a:rPr>
              <a:t> </a:t>
            </a:r>
            <a:r>
              <a:rPr lang="en-US" altLang="zh-TW" sz="1200" b="1" dirty="0">
                <a:solidFill>
                  <a:schemeClr val="bg1"/>
                </a:solidFill>
                <a:latin typeface="Calibri"/>
                <a:ea typeface="新細明體"/>
                <a:cs typeface="Calibri"/>
              </a:rPr>
              <a:t>8,</a:t>
            </a:r>
            <a:r>
              <a:rPr lang="en-US" altLang="zh-TW" sz="1200" dirty="0">
                <a:solidFill>
                  <a:schemeClr val="bg1"/>
                </a:solidFill>
                <a:latin typeface="Calibri"/>
                <a:ea typeface="新細明體"/>
                <a:cs typeface="Calibri"/>
              </a:rPr>
              <a:t> e75542 (2013).</a:t>
            </a:r>
            <a:endParaRPr lang="zh-TW" altLang="en-US" sz="1200">
              <a:solidFill>
                <a:schemeClr val="bg1"/>
              </a:solidFill>
              <a:latin typeface="Calibri"/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41020047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Probabilistic Latent Semantic Analysis</a:t>
            </a:r>
            <a:endParaRPr kumimoji="1" lang="zh-TW" altLang="en-US" dirty="0"/>
          </a:p>
        </p:txBody>
      </p:sp>
      <p:sp>
        <p:nvSpPr>
          <p:cNvPr id="2" name="副標題 1">
            <a:extLst>
              <a:ext uri="{FF2B5EF4-FFF2-40B4-BE49-F238E27FC236}">
                <a16:creationId xmlns:a16="http://schemas.microsoft.com/office/drawing/2014/main" id="{50633709-EEE9-C24B-9EBA-F6B93A4A702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582858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dirty="0"/>
              <a:t>Example of when PCA fails (red lines)</a:t>
            </a:r>
            <a:endParaRPr kumimoji="1"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1" y="1907006"/>
            <a:ext cx="8064166" cy="4000082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4672479" y="6555965"/>
            <a:ext cx="4471521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Credit: A Tutorial on Principal Component Analysis, 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Jonathon Shlens</a:t>
            </a:r>
            <a:endParaRPr lang="en-US" altLang="zh-TW" sz="1200" dirty="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82045135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3600" dirty="0"/>
              <a:t>Weakness of PCA for Classification</a:t>
            </a:r>
          </a:p>
        </p:txBody>
      </p:sp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17729057-E37A-E149-A15D-09A3F97526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kumimoji="0" lang="en-US" altLang="zh-TW" sz="2400" dirty="0">
                <a:ea typeface="Courier" charset="0"/>
                <a:cs typeface="Courier" charset="0"/>
              </a:rPr>
              <a:t>Not designed for classification problem (with labeled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kumimoji="0" lang="en-US" altLang="zh-TW" sz="2400" dirty="0">
                <a:ea typeface="Courier" charset="0"/>
                <a:cs typeface="Courier" charset="0"/>
              </a:rPr>
              <a:t>training data)</a:t>
            </a:r>
          </a:p>
        </p:txBody>
      </p:sp>
      <p:sp>
        <p:nvSpPr>
          <p:cNvPr id="27653" name="Line 3"/>
          <p:cNvSpPr>
            <a:spLocks noChangeShapeType="1"/>
          </p:cNvSpPr>
          <p:nvPr/>
        </p:nvSpPr>
        <p:spPr bwMode="auto">
          <a:xfrm>
            <a:off x="791527" y="6329363"/>
            <a:ext cx="3192463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7654" name="Line 4"/>
          <p:cNvSpPr>
            <a:spLocks noChangeShapeType="1"/>
          </p:cNvSpPr>
          <p:nvPr/>
        </p:nvSpPr>
        <p:spPr bwMode="auto">
          <a:xfrm flipV="1">
            <a:off x="788352" y="3128963"/>
            <a:ext cx="0" cy="319246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7655" name="Line 5"/>
          <p:cNvSpPr>
            <a:spLocks noChangeShapeType="1"/>
          </p:cNvSpPr>
          <p:nvPr/>
        </p:nvSpPr>
        <p:spPr bwMode="auto">
          <a:xfrm>
            <a:off x="1182052" y="5580063"/>
            <a:ext cx="139700" cy="139700"/>
          </a:xfrm>
          <a:prstGeom prst="line">
            <a:avLst/>
          </a:prstGeom>
          <a:noFill/>
          <a:ln w="25400">
            <a:solidFill>
              <a:srgbClr val="00B0F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7656" name="Line 6"/>
          <p:cNvSpPr>
            <a:spLocks noChangeShapeType="1"/>
          </p:cNvSpPr>
          <p:nvPr/>
        </p:nvSpPr>
        <p:spPr bwMode="auto">
          <a:xfrm flipH="1">
            <a:off x="1182052" y="5580063"/>
            <a:ext cx="139700" cy="139700"/>
          </a:xfrm>
          <a:prstGeom prst="line">
            <a:avLst/>
          </a:prstGeom>
          <a:noFill/>
          <a:ln w="25400">
            <a:solidFill>
              <a:srgbClr val="00B0F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7657" name="Line 7"/>
          <p:cNvSpPr>
            <a:spLocks noChangeShapeType="1"/>
          </p:cNvSpPr>
          <p:nvPr/>
        </p:nvSpPr>
        <p:spPr bwMode="auto">
          <a:xfrm>
            <a:off x="2096452" y="5284788"/>
            <a:ext cx="139700" cy="139700"/>
          </a:xfrm>
          <a:prstGeom prst="line">
            <a:avLst/>
          </a:prstGeom>
          <a:noFill/>
          <a:ln w="25400">
            <a:solidFill>
              <a:srgbClr val="00B0F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7658" name="Line 8"/>
          <p:cNvSpPr>
            <a:spLocks noChangeShapeType="1"/>
          </p:cNvSpPr>
          <p:nvPr/>
        </p:nvSpPr>
        <p:spPr bwMode="auto">
          <a:xfrm flipH="1">
            <a:off x="2096452" y="5284788"/>
            <a:ext cx="139700" cy="139700"/>
          </a:xfrm>
          <a:prstGeom prst="line">
            <a:avLst/>
          </a:prstGeom>
          <a:noFill/>
          <a:ln w="25400">
            <a:solidFill>
              <a:srgbClr val="00B0F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7659" name="Oval 9"/>
          <p:cNvSpPr>
            <a:spLocks noChangeArrowheads="1"/>
          </p:cNvSpPr>
          <p:nvPr/>
        </p:nvSpPr>
        <p:spPr bwMode="auto">
          <a:xfrm>
            <a:off x="3912552" y="4119563"/>
            <a:ext cx="127000" cy="127000"/>
          </a:xfrm>
          <a:prstGeom prst="ellipse">
            <a:avLst/>
          </a:prstGeom>
          <a:noFill/>
          <a:ln w="25400">
            <a:solidFill>
              <a:srgbClr val="E60BEB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Monotype Sorts" charset="2"/>
              <a:buChar char="z"/>
              <a:defRPr kumimoji="1" sz="32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Monotype Sorts" charset="2"/>
              <a:buChar char="y"/>
              <a:defRPr kumimoji="1" sz="28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Monotype Sorts" charset="2"/>
              <a:buChar char="x"/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kumimoji="0" lang="zh-TW" altLang="en-US" sz="2400"/>
          </a:p>
        </p:txBody>
      </p:sp>
      <p:sp>
        <p:nvSpPr>
          <p:cNvPr id="27660" name="Oval 10"/>
          <p:cNvSpPr>
            <a:spLocks noChangeArrowheads="1"/>
          </p:cNvSpPr>
          <p:nvPr/>
        </p:nvSpPr>
        <p:spPr bwMode="auto">
          <a:xfrm>
            <a:off x="3023552" y="5262563"/>
            <a:ext cx="127000" cy="127000"/>
          </a:xfrm>
          <a:prstGeom prst="ellipse">
            <a:avLst/>
          </a:prstGeom>
          <a:noFill/>
          <a:ln w="25400">
            <a:solidFill>
              <a:srgbClr val="E60BEB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Monotype Sorts" charset="2"/>
              <a:buChar char="z"/>
              <a:defRPr kumimoji="1" sz="32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Monotype Sorts" charset="2"/>
              <a:buChar char="y"/>
              <a:defRPr kumimoji="1" sz="28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Monotype Sorts" charset="2"/>
              <a:buChar char="x"/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kumimoji="0" lang="zh-TW" altLang="en-US" sz="2400"/>
          </a:p>
        </p:txBody>
      </p:sp>
      <p:sp>
        <p:nvSpPr>
          <p:cNvPr id="27661" name="Oval 11"/>
          <p:cNvSpPr>
            <a:spLocks noChangeArrowheads="1"/>
          </p:cNvSpPr>
          <p:nvPr/>
        </p:nvSpPr>
        <p:spPr bwMode="auto">
          <a:xfrm>
            <a:off x="3404552" y="4906963"/>
            <a:ext cx="127000" cy="127000"/>
          </a:xfrm>
          <a:prstGeom prst="ellipse">
            <a:avLst/>
          </a:prstGeom>
          <a:noFill/>
          <a:ln w="25400">
            <a:solidFill>
              <a:srgbClr val="E60BEB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Monotype Sorts" charset="2"/>
              <a:buChar char="z"/>
              <a:defRPr kumimoji="1" sz="32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Monotype Sorts" charset="2"/>
              <a:buChar char="y"/>
              <a:defRPr kumimoji="1" sz="28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Monotype Sorts" charset="2"/>
              <a:buChar char="x"/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kumimoji="0" lang="zh-TW" altLang="en-US" sz="2400"/>
          </a:p>
        </p:txBody>
      </p:sp>
      <p:sp>
        <p:nvSpPr>
          <p:cNvPr id="27662" name="Oval 12"/>
          <p:cNvSpPr>
            <a:spLocks noChangeArrowheads="1"/>
          </p:cNvSpPr>
          <p:nvPr/>
        </p:nvSpPr>
        <p:spPr bwMode="auto">
          <a:xfrm>
            <a:off x="2947352" y="4906963"/>
            <a:ext cx="127000" cy="127000"/>
          </a:xfrm>
          <a:prstGeom prst="ellipse">
            <a:avLst/>
          </a:prstGeom>
          <a:noFill/>
          <a:ln w="25400">
            <a:solidFill>
              <a:srgbClr val="E60BEB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Monotype Sorts" charset="2"/>
              <a:buChar char="z"/>
              <a:defRPr kumimoji="1" sz="32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Monotype Sorts" charset="2"/>
              <a:buChar char="y"/>
              <a:defRPr kumimoji="1" sz="28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Monotype Sorts" charset="2"/>
              <a:buChar char="x"/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kumimoji="0" lang="zh-TW" altLang="en-US" sz="2400"/>
          </a:p>
        </p:txBody>
      </p:sp>
      <p:sp>
        <p:nvSpPr>
          <p:cNvPr id="27663" name="Oval 13"/>
          <p:cNvSpPr>
            <a:spLocks noChangeArrowheads="1"/>
          </p:cNvSpPr>
          <p:nvPr/>
        </p:nvSpPr>
        <p:spPr bwMode="auto">
          <a:xfrm>
            <a:off x="2312352" y="4589463"/>
            <a:ext cx="127000" cy="127000"/>
          </a:xfrm>
          <a:prstGeom prst="ellipse">
            <a:avLst/>
          </a:prstGeom>
          <a:noFill/>
          <a:ln w="25400">
            <a:solidFill>
              <a:srgbClr val="E60BEB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Monotype Sorts" charset="2"/>
              <a:buChar char="z"/>
              <a:defRPr kumimoji="1" sz="32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Monotype Sorts" charset="2"/>
              <a:buChar char="y"/>
              <a:defRPr kumimoji="1" sz="28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Monotype Sorts" charset="2"/>
              <a:buChar char="x"/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kumimoji="0" lang="zh-TW" altLang="en-US" sz="2400"/>
          </a:p>
        </p:txBody>
      </p:sp>
      <p:sp>
        <p:nvSpPr>
          <p:cNvPr id="27664" name="Line 14"/>
          <p:cNvSpPr>
            <a:spLocks noChangeShapeType="1"/>
          </p:cNvSpPr>
          <p:nvPr/>
        </p:nvSpPr>
        <p:spPr bwMode="auto">
          <a:xfrm>
            <a:off x="2315527" y="5808663"/>
            <a:ext cx="139700" cy="139700"/>
          </a:xfrm>
          <a:prstGeom prst="line">
            <a:avLst/>
          </a:prstGeom>
          <a:noFill/>
          <a:ln w="25400">
            <a:solidFill>
              <a:srgbClr val="00B0F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7665" name="Line 15"/>
          <p:cNvSpPr>
            <a:spLocks noChangeShapeType="1"/>
          </p:cNvSpPr>
          <p:nvPr/>
        </p:nvSpPr>
        <p:spPr bwMode="auto">
          <a:xfrm flipH="1">
            <a:off x="2315527" y="5808663"/>
            <a:ext cx="139700" cy="139700"/>
          </a:xfrm>
          <a:prstGeom prst="line">
            <a:avLst/>
          </a:prstGeom>
          <a:noFill/>
          <a:ln w="25400">
            <a:solidFill>
              <a:srgbClr val="00B0F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7666" name="Line 16"/>
          <p:cNvSpPr>
            <a:spLocks noChangeShapeType="1"/>
          </p:cNvSpPr>
          <p:nvPr/>
        </p:nvSpPr>
        <p:spPr bwMode="auto">
          <a:xfrm>
            <a:off x="1944052" y="5961063"/>
            <a:ext cx="139700" cy="139700"/>
          </a:xfrm>
          <a:prstGeom prst="line">
            <a:avLst/>
          </a:prstGeom>
          <a:noFill/>
          <a:ln w="25400">
            <a:solidFill>
              <a:srgbClr val="00B0F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7667" name="Line 17"/>
          <p:cNvSpPr>
            <a:spLocks noChangeShapeType="1"/>
          </p:cNvSpPr>
          <p:nvPr/>
        </p:nvSpPr>
        <p:spPr bwMode="auto">
          <a:xfrm flipH="1">
            <a:off x="1944052" y="5961063"/>
            <a:ext cx="139700" cy="139700"/>
          </a:xfrm>
          <a:prstGeom prst="line">
            <a:avLst/>
          </a:prstGeom>
          <a:noFill/>
          <a:ln w="25400">
            <a:solidFill>
              <a:srgbClr val="00B0F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7668" name="Oval 18"/>
          <p:cNvSpPr>
            <a:spLocks noChangeArrowheads="1"/>
          </p:cNvSpPr>
          <p:nvPr/>
        </p:nvSpPr>
        <p:spPr bwMode="auto">
          <a:xfrm>
            <a:off x="3861752" y="4602163"/>
            <a:ext cx="127000" cy="127000"/>
          </a:xfrm>
          <a:prstGeom prst="ellipse">
            <a:avLst/>
          </a:prstGeom>
          <a:noFill/>
          <a:ln w="25400">
            <a:solidFill>
              <a:srgbClr val="E60BEB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Monotype Sorts" charset="2"/>
              <a:buChar char="z"/>
              <a:defRPr kumimoji="1" sz="32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Monotype Sorts" charset="2"/>
              <a:buChar char="y"/>
              <a:defRPr kumimoji="1" sz="28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Monotype Sorts" charset="2"/>
              <a:buChar char="x"/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kumimoji="0" lang="zh-TW" altLang="en-US" sz="2400"/>
          </a:p>
        </p:txBody>
      </p:sp>
      <p:sp>
        <p:nvSpPr>
          <p:cNvPr id="27669" name="Oval 19"/>
          <p:cNvSpPr>
            <a:spLocks noChangeArrowheads="1"/>
          </p:cNvSpPr>
          <p:nvPr/>
        </p:nvSpPr>
        <p:spPr bwMode="auto">
          <a:xfrm>
            <a:off x="3480752" y="4195763"/>
            <a:ext cx="127000" cy="127000"/>
          </a:xfrm>
          <a:prstGeom prst="ellipse">
            <a:avLst/>
          </a:prstGeom>
          <a:noFill/>
          <a:ln w="25400">
            <a:solidFill>
              <a:srgbClr val="E60BEB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Monotype Sorts" charset="2"/>
              <a:buChar char="z"/>
              <a:defRPr kumimoji="1" sz="32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Monotype Sorts" charset="2"/>
              <a:buChar char="y"/>
              <a:defRPr kumimoji="1" sz="28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Monotype Sorts" charset="2"/>
              <a:buChar char="x"/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kumimoji="0" lang="zh-TW" altLang="en-US" sz="2400"/>
          </a:p>
        </p:txBody>
      </p:sp>
      <p:sp>
        <p:nvSpPr>
          <p:cNvPr id="27670" name="Line 20"/>
          <p:cNvSpPr>
            <a:spLocks noChangeShapeType="1"/>
          </p:cNvSpPr>
          <p:nvPr/>
        </p:nvSpPr>
        <p:spPr bwMode="auto">
          <a:xfrm>
            <a:off x="1858327" y="5046663"/>
            <a:ext cx="139700" cy="139700"/>
          </a:xfrm>
          <a:prstGeom prst="line">
            <a:avLst/>
          </a:prstGeom>
          <a:noFill/>
          <a:ln w="25400">
            <a:solidFill>
              <a:srgbClr val="00B0F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7671" name="Line 21"/>
          <p:cNvSpPr>
            <a:spLocks noChangeShapeType="1"/>
          </p:cNvSpPr>
          <p:nvPr/>
        </p:nvSpPr>
        <p:spPr bwMode="auto">
          <a:xfrm flipH="1">
            <a:off x="1858327" y="5046663"/>
            <a:ext cx="139700" cy="139700"/>
          </a:xfrm>
          <a:prstGeom prst="line">
            <a:avLst/>
          </a:prstGeom>
          <a:noFill/>
          <a:ln w="25400">
            <a:solidFill>
              <a:srgbClr val="00B0F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7672" name="Line 22"/>
          <p:cNvSpPr>
            <a:spLocks noChangeShapeType="1"/>
          </p:cNvSpPr>
          <p:nvPr/>
        </p:nvSpPr>
        <p:spPr bwMode="auto">
          <a:xfrm>
            <a:off x="943927" y="6037263"/>
            <a:ext cx="139700" cy="139700"/>
          </a:xfrm>
          <a:prstGeom prst="line">
            <a:avLst/>
          </a:prstGeom>
          <a:noFill/>
          <a:ln w="25400">
            <a:solidFill>
              <a:srgbClr val="00B0F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7673" name="Line 23"/>
          <p:cNvSpPr>
            <a:spLocks noChangeShapeType="1"/>
          </p:cNvSpPr>
          <p:nvPr/>
        </p:nvSpPr>
        <p:spPr bwMode="auto">
          <a:xfrm flipH="1">
            <a:off x="943927" y="6037263"/>
            <a:ext cx="139700" cy="139700"/>
          </a:xfrm>
          <a:prstGeom prst="line">
            <a:avLst/>
          </a:prstGeom>
          <a:noFill/>
          <a:ln w="25400">
            <a:solidFill>
              <a:srgbClr val="00B0F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7674" name="Line 24"/>
          <p:cNvSpPr>
            <a:spLocks noChangeShapeType="1"/>
          </p:cNvSpPr>
          <p:nvPr/>
        </p:nvSpPr>
        <p:spPr bwMode="auto">
          <a:xfrm>
            <a:off x="1410652" y="6037263"/>
            <a:ext cx="139700" cy="139700"/>
          </a:xfrm>
          <a:prstGeom prst="line">
            <a:avLst/>
          </a:prstGeom>
          <a:noFill/>
          <a:ln w="25400">
            <a:solidFill>
              <a:srgbClr val="00B0F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7675" name="Line 25"/>
          <p:cNvSpPr>
            <a:spLocks noChangeShapeType="1"/>
          </p:cNvSpPr>
          <p:nvPr/>
        </p:nvSpPr>
        <p:spPr bwMode="auto">
          <a:xfrm flipH="1">
            <a:off x="1410652" y="6037263"/>
            <a:ext cx="139700" cy="139700"/>
          </a:xfrm>
          <a:prstGeom prst="line">
            <a:avLst/>
          </a:prstGeom>
          <a:noFill/>
          <a:ln w="25400">
            <a:solidFill>
              <a:srgbClr val="00B0F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7676" name="Oval 26"/>
          <p:cNvSpPr>
            <a:spLocks noChangeArrowheads="1"/>
          </p:cNvSpPr>
          <p:nvPr/>
        </p:nvSpPr>
        <p:spPr bwMode="auto">
          <a:xfrm>
            <a:off x="2388552" y="3992563"/>
            <a:ext cx="127000" cy="127000"/>
          </a:xfrm>
          <a:prstGeom prst="ellipse">
            <a:avLst/>
          </a:prstGeom>
          <a:noFill/>
          <a:ln w="25400">
            <a:solidFill>
              <a:srgbClr val="E60BEB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Monotype Sorts" charset="2"/>
              <a:buChar char="z"/>
              <a:defRPr kumimoji="1" sz="32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Monotype Sorts" charset="2"/>
              <a:buChar char="y"/>
              <a:defRPr kumimoji="1" sz="28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Monotype Sorts" charset="2"/>
              <a:buChar char="x"/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kumimoji="0" lang="zh-TW" altLang="en-US" sz="2400"/>
          </a:p>
        </p:txBody>
      </p:sp>
      <p:sp>
        <p:nvSpPr>
          <p:cNvPr id="27677" name="Oval 27"/>
          <p:cNvSpPr>
            <a:spLocks noChangeArrowheads="1"/>
          </p:cNvSpPr>
          <p:nvPr/>
        </p:nvSpPr>
        <p:spPr bwMode="auto">
          <a:xfrm>
            <a:off x="3175952" y="3675063"/>
            <a:ext cx="127000" cy="127000"/>
          </a:xfrm>
          <a:prstGeom prst="ellipse">
            <a:avLst/>
          </a:prstGeom>
          <a:noFill/>
          <a:ln w="25400">
            <a:solidFill>
              <a:srgbClr val="E60BEB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Monotype Sorts" charset="2"/>
              <a:buChar char="z"/>
              <a:defRPr kumimoji="1" sz="32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Monotype Sorts" charset="2"/>
              <a:buChar char="y"/>
              <a:defRPr kumimoji="1" sz="28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Monotype Sorts" charset="2"/>
              <a:buChar char="x"/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kumimoji="0" lang="zh-TW" altLang="en-US" sz="2400"/>
          </a:p>
        </p:txBody>
      </p:sp>
      <p:sp>
        <p:nvSpPr>
          <p:cNvPr id="27678" name="Oval 28"/>
          <p:cNvSpPr>
            <a:spLocks noChangeArrowheads="1"/>
          </p:cNvSpPr>
          <p:nvPr/>
        </p:nvSpPr>
        <p:spPr bwMode="auto">
          <a:xfrm>
            <a:off x="2642552" y="5059363"/>
            <a:ext cx="127000" cy="127000"/>
          </a:xfrm>
          <a:prstGeom prst="ellipse">
            <a:avLst/>
          </a:prstGeom>
          <a:noFill/>
          <a:ln w="25400">
            <a:solidFill>
              <a:srgbClr val="E60BEB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Monotype Sorts" charset="2"/>
              <a:buChar char="z"/>
              <a:defRPr kumimoji="1" sz="32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Monotype Sorts" charset="2"/>
              <a:buChar char="y"/>
              <a:defRPr kumimoji="1" sz="28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Monotype Sorts" charset="2"/>
              <a:buChar char="x"/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kumimoji="0" lang="zh-TW" altLang="en-US" sz="2400"/>
          </a:p>
        </p:txBody>
      </p:sp>
      <p:sp>
        <p:nvSpPr>
          <p:cNvPr id="27679" name="Oval 29"/>
          <p:cNvSpPr>
            <a:spLocks noChangeArrowheads="1"/>
          </p:cNvSpPr>
          <p:nvPr/>
        </p:nvSpPr>
        <p:spPr bwMode="auto">
          <a:xfrm>
            <a:off x="2642552" y="4284663"/>
            <a:ext cx="127000" cy="127000"/>
          </a:xfrm>
          <a:prstGeom prst="ellipse">
            <a:avLst/>
          </a:prstGeom>
          <a:noFill/>
          <a:ln w="25400">
            <a:solidFill>
              <a:srgbClr val="E60BEB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Monotype Sorts" charset="2"/>
              <a:buChar char="z"/>
              <a:defRPr kumimoji="1" sz="32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Monotype Sorts" charset="2"/>
              <a:buChar char="y"/>
              <a:defRPr kumimoji="1" sz="28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Monotype Sorts" charset="2"/>
              <a:buChar char="x"/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kumimoji="0" lang="zh-TW" altLang="en-US" sz="2400"/>
          </a:p>
        </p:txBody>
      </p:sp>
      <p:sp>
        <p:nvSpPr>
          <p:cNvPr id="27680" name="Oval 30"/>
          <p:cNvSpPr>
            <a:spLocks noChangeArrowheads="1"/>
          </p:cNvSpPr>
          <p:nvPr/>
        </p:nvSpPr>
        <p:spPr bwMode="auto">
          <a:xfrm>
            <a:off x="3480752" y="3662363"/>
            <a:ext cx="127000" cy="127000"/>
          </a:xfrm>
          <a:prstGeom prst="ellipse">
            <a:avLst/>
          </a:prstGeom>
          <a:noFill/>
          <a:ln w="25400">
            <a:solidFill>
              <a:srgbClr val="E60BEB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Monotype Sorts" charset="2"/>
              <a:buChar char="z"/>
              <a:defRPr kumimoji="1" sz="32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Monotype Sorts" charset="2"/>
              <a:buChar char="y"/>
              <a:defRPr kumimoji="1" sz="28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Monotype Sorts" charset="2"/>
              <a:buChar char="x"/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kumimoji="0" lang="zh-TW" altLang="en-US" sz="2400"/>
          </a:p>
        </p:txBody>
      </p:sp>
      <p:sp>
        <p:nvSpPr>
          <p:cNvPr id="27681" name="Oval 31"/>
          <p:cNvSpPr>
            <a:spLocks noChangeArrowheads="1"/>
          </p:cNvSpPr>
          <p:nvPr/>
        </p:nvSpPr>
        <p:spPr bwMode="auto">
          <a:xfrm>
            <a:off x="2236152" y="4271963"/>
            <a:ext cx="127000" cy="127000"/>
          </a:xfrm>
          <a:prstGeom prst="ellipse">
            <a:avLst/>
          </a:prstGeom>
          <a:noFill/>
          <a:ln w="25400">
            <a:solidFill>
              <a:srgbClr val="E60BEB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Monotype Sorts" charset="2"/>
              <a:buChar char="z"/>
              <a:defRPr kumimoji="1" sz="32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Monotype Sorts" charset="2"/>
              <a:buChar char="y"/>
              <a:defRPr kumimoji="1" sz="28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Monotype Sorts" charset="2"/>
              <a:buChar char="x"/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kumimoji="0" lang="zh-TW" altLang="en-US" sz="2400"/>
          </a:p>
        </p:txBody>
      </p:sp>
      <p:sp>
        <p:nvSpPr>
          <p:cNvPr id="27682" name="Oval 32"/>
          <p:cNvSpPr>
            <a:spLocks noChangeArrowheads="1"/>
          </p:cNvSpPr>
          <p:nvPr/>
        </p:nvSpPr>
        <p:spPr bwMode="auto">
          <a:xfrm>
            <a:off x="3328352" y="4525963"/>
            <a:ext cx="127000" cy="127000"/>
          </a:xfrm>
          <a:prstGeom prst="ellipse">
            <a:avLst/>
          </a:prstGeom>
          <a:noFill/>
          <a:ln w="25400">
            <a:solidFill>
              <a:srgbClr val="E60BEB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Monotype Sorts" charset="2"/>
              <a:buChar char="z"/>
              <a:defRPr kumimoji="1" sz="32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Monotype Sorts" charset="2"/>
              <a:buChar char="y"/>
              <a:defRPr kumimoji="1" sz="28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Monotype Sorts" charset="2"/>
              <a:buChar char="x"/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kumimoji="0" lang="zh-TW" altLang="en-US" sz="2400"/>
          </a:p>
        </p:txBody>
      </p:sp>
      <p:sp>
        <p:nvSpPr>
          <p:cNvPr id="27683" name="Oval 33"/>
          <p:cNvSpPr>
            <a:spLocks noChangeArrowheads="1"/>
          </p:cNvSpPr>
          <p:nvPr/>
        </p:nvSpPr>
        <p:spPr bwMode="auto">
          <a:xfrm>
            <a:off x="2718752" y="3903663"/>
            <a:ext cx="127000" cy="127000"/>
          </a:xfrm>
          <a:prstGeom prst="ellipse">
            <a:avLst/>
          </a:prstGeom>
          <a:noFill/>
          <a:ln w="25400">
            <a:solidFill>
              <a:srgbClr val="E60BEB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Monotype Sorts" charset="2"/>
              <a:buChar char="z"/>
              <a:defRPr kumimoji="1" sz="32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Monotype Sorts" charset="2"/>
              <a:buChar char="y"/>
              <a:defRPr kumimoji="1" sz="28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Monotype Sorts" charset="2"/>
              <a:buChar char="x"/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kumimoji="0" lang="zh-TW" altLang="en-US" sz="2400"/>
          </a:p>
        </p:txBody>
      </p:sp>
      <p:sp>
        <p:nvSpPr>
          <p:cNvPr id="27684" name="Oval 34"/>
          <p:cNvSpPr>
            <a:spLocks noChangeArrowheads="1"/>
          </p:cNvSpPr>
          <p:nvPr/>
        </p:nvSpPr>
        <p:spPr bwMode="auto">
          <a:xfrm>
            <a:off x="2921952" y="4513263"/>
            <a:ext cx="127000" cy="127000"/>
          </a:xfrm>
          <a:prstGeom prst="ellipse">
            <a:avLst/>
          </a:prstGeom>
          <a:noFill/>
          <a:ln w="25400">
            <a:solidFill>
              <a:srgbClr val="E60BEB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Monotype Sorts" charset="2"/>
              <a:buChar char="z"/>
              <a:defRPr kumimoji="1" sz="32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Monotype Sorts" charset="2"/>
              <a:buChar char="y"/>
              <a:defRPr kumimoji="1" sz="28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Monotype Sorts" charset="2"/>
              <a:buChar char="x"/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kumimoji="0" lang="zh-TW" altLang="en-US" sz="2400"/>
          </a:p>
        </p:txBody>
      </p:sp>
      <p:sp>
        <p:nvSpPr>
          <p:cNvPr id="27685" name="Oval 35"/>
          <p:cNvSpPr>
            <a:spLocks noChangeArrowheads="1"/>
          </p:cNvSpPr>
          <p:nvPr/>
        </p:nvSpPr>
        <p:spPr bwMode="auto">
          <a:xfrm>
            <a:off x="3150552" y="4119563"/>
            <a:ext cx="127000" cy="127000"/>
          </a:xfrm>
          <a:prstGeom prst="ellipse">
            <a:avLst/>
          </a:prstGeom>
          <a:noFill/>
          <a:ln w="25400">
            <a:solidFill>
              <a:srgbClr val="E60BEB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Monotype Sorts" charset="2"/>
              <a:buChar char="z"/>
              <a:defRPr kumimoji="1" sz="32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Monotype Sorts" charset="2"/>
              <a:buChar char="y"/>
              <a:defRPr kumimoji="1" sz="28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Monotype Sorts" charset="2"/>
              <a:buChar char="x"/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kumimoji="0" lang="zh-TW" altLang="en-US" sz="2400"/>
          </a:p>
        </p:txBody>
      </p:sp>
      <p:sp>
        <p:nvSpPr>
          <p:cNvPr id="27686" name="Line 36"/>
          <p:cNvSpPr>
            <a:spLocks noChangeShapeType="1"/>
          </p:cNvSpPr>
          <p:nvPr/>
        </p:nvSpPr>
        <p:spPr bwMode="auto">
          <a:xfrm>
            <a:off x="2315527" y="5503863"/>
            <a:ext cx="139700" cy="139700"/>
          </a:xfrm>
          <a:prstGeom prst="line">
            <a:avLst/>
          </a:prstGeom>
          <a:noFill/>
          <a:ln w="25400">
            <a:solidFill>
              <a:srgbClr val="00B0F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7687" name="Line 37"/>
          <p:cNvSpPr>
            <a:spLocks noChangeShapeType="1"/>
          </p:cNvSpPr>
          <p:nvPr/>
        </p:nvSpPr>
        <p:spPr bwMode="auto">
          <a:xfrm flipH="1">
            <a:off x="2315527" y="5503863"/>
            <a:ext cx="139700" cy="139700"/>
          </a:xfrm>
          <a:prstGeom prst="line">
            <a:avLst/>
          </a:prstGeom>
          <a:noFill/>
          <a:ln w="25400">
            <a:solidFill>
              <a:srgbClr val="00B0F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7688" name="Line 38"/>
          <p:cNvSpPr>
            <a:spLocks noChangeShapeType="1"/>
          </p:cNvSpPr>
          <p:nvPr/>
        </p:nvSpPr>
        <p:spPr bwMode="auto">
          <a:xfrm>
            <a:off x="2629852" y="5580063"/>
            <a:ext cx="139700" cy="139700"/>
          </a:xfrm>
          <a:prstGeom prst="line">
            <a:avLst/>
          </a:prstGeom>
          <a:noFill/>
          <a:ln w="25400">
            <a:solidFill>
              <a:srgbClr val="00B0F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7689" name="Line 39"/>
          <p:cNvSpPr>
            <a:spLocks noChangeShapeType="1"/>
          </p:cNvSpPr>
          <p:nvPr/>
        </p:nvSpPr>
        <p:spPr bwMode="auto">
          <a:xfrm flipH="1">
            <a:off x="2629852" y="5580063"/>
            <a:ext cx="139700" cy="139700"/>
          </a:xfrm>
          <a:prstGeom prst="line">
            <a:avLst/>
          </a:prstGeom>
          <a:noFill/>
          <a:ln w="25400">
            <a:solidFill>
              <a:srgbClr val="00B0F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7690" name="Line 40"/>
          <p:cNvSpPr>
            <a:spLocks noChangeShapeType="1"/>
          </p:cNvSpPr>
          <p:nvPr/>
        </p:nvSpPr>
        <p:spPr bwMode="auto">
          <a:xfrm>
            <a:off x="1553527" y="4970463"/>
            <a:ext cx="139700" cy="139700"/>
          </a:xfrm>
          <a:prstGeom prst="line">
            <a:avLst/>
          </a:prstGeom>
          <a:noFill/>
          <a:ln w="25400">
            <a:solidFill>
              <a:srgbClr val="00B0F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7691" name="Line 41"/>
          <p:cNvSpPr>
            <a:spLocks noChangeShapeType="1"/>
          </p:cNvSpPr>
          <p:nvPr/>
        </p:nvSpPr>
        <p:spPr bwMode="auto">
          <a:xfrm flipH="1">
            <a:off x="1553527" y="4970463"/>
            <a:ext cx="139700" cy="139700"/>
          </a:xfrm>
          <a:prstGeom prst="line">
            <a:avLst/>
          </a:prstGeom>
          <a:noFill/>
          <a:ln w="25400">
            <a:solidFill>
              <a:srgbClr val="00B0F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7692" name="Line 42"/>
          <p:cNvSpPr>
            <a:spLocks noChangeShapeType="1"/>
          </p:cNvSpPr>
          <p:nvPr/>
        </p:nvSpPr>
        <p:spPr bwMode="auto">
          <a:xfrm>
            <a:off x="1858327" y="4741863"/>
            <a:ext cx="139700" cy="139700"/>
          </a:xfrm>
          <a:prstGeom prst="line">
            <a:avLst/>
          </a:prstGeom>
          <a:noFill/>
          <a:ln w="25400">
            <a:solidFill>
              <a:srgbClr val="00B0F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7693" name="Line 43"/>
          <p:cNvSpPr>
            <a:spLocks noChangeShapeType="1"/>
          </p:cNvSpPr>
          <p:nvPr/>
        </p:nvSpPr>
        <p:spPr bwMode="auto">
          <a:xfrm flipH="1">
            <a:off x="1858327" y="4741863"/>
            <a:ext cx="139700" cy="139700"/>
          </a:xfrm>
          <a:prstGeom prst="line">
            <a:avLst/>
          </a:prstGeom>
          <a:noFill/>
          <a:ln w="25400">
            <a:solidFill>
              <a:srgbClr val="00B0F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7694" name="Line 44"/>
          <p:cNvSpPr>
            <a:spLocks noChangeShapeType="1"/>
          </p:cNvSpPr>
          <p:nvPr/>
        </p:nvSpPr>
        <p:spPr bwMode="auto">
          <a:xfrm>
            <a:off x="2010727" y="5722938"/>
            <a:ext cx="139700" cy="139700"/>
          </a:xfrm>
          <a:prstGeom prst="line">
            <a:avLst/>
          </a:prstGeom>
          <a:noFill/>
          <a:ln w="25400">
            <a:solidFill>
              <a:srgbClr val="00B0F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7695" name="Line 45"/>
          <p:cNvSpPr>
            <a:spLocks noChangeShapeType="1"/>
          </p:cNvSpPr>
          <p:nvPr/>
        </p:nvSpPr>
        <p:spPr bwMode="auto">
          <a:xfrm flipH="1">
            <a:off x="2010727" y="5722938"/>
            <a:ext cx="139700" cy="139700"/>
          </a:xfrm>
          <a:prstGeom prst="line">
            <a:avLst/>
          </a:prstGeom>
          <a:noFill/>
          <a:ln w="25400">
            <a:solidFill>
              <a:srgbClr val="00B0F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7696" name="Line 46"/>
          <p:cNvSpPr>
            <a:spLocks noChangeShapeType="1"/>
          </p:cNvSpPr>
          <p:nvPr/>
        </p:nvSpPr>
        <p:spPr bwMode="auto">
          <a:xfrm>
            <a:off x="2239327" y="5037138"/>
            <a:ext cx="139700" cy="139700"/>
          </a:xfrm>
          <a:prstGeom prst="line">
            <a:avLst/>
          </a:prstGeom>
          <a:noFill/>
          <a:ln w="25400">
            <a:solidFill>
              <a:srgbClr val="00B0F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7697" name="Line 47"/>
          <p:cNvSpPr>
            <a:spLocks noChangeShapeType="1"/>
          </p:cNvSpPr>
          <p:nvPr/>
        </p:nvSpPr>
        <p:spPr bwMode="auto">
          <a:xfrm flipH="1">
            <a:off x="2239327" y="5037138"/>
            <a:ext cx="139700" cy="139700"/>
          </a:xfrm>
          <a:prstGeom prst="line">
            <a:avLst/>
          </a:prstGeom>
          <a:noFill/>
          <a:ln w="25400">
            <a:solidFill>
              <a:srgbClr val="00B0F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7698" name="Line 48"/>
          <p:cNvSpPr>
            <a:spLocks noChangeShapeType="1"/>
          </p:cNvSpPr>
          <p:nvPr/>
        </p:nvSpPr>
        <p:spPr bwMode="auto">
          <a:xfrm>
            <a:off x="1477327" y="4619625"/>
            <a:ext cx="139700" cy="139700"/>
          </a:xfrm>
          <a:prstGeom prst="line">
            <a:avLst/>
          </a:prstGeom>
          <a:noFill/>
          <a:ln w="25400">
            <a:solidFill>
              <a:srgbClr val="00B0F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7699" name="Line 49"/>
          <p:cNvSpPr>
            <a:spLocks noChangeShapeType="1"/>
          </p:cNvSpPr>
          <p:nvPr/>
        </p:nvSpPr>
        <p:spPr bwMode="auto">
          <a:xfrm flipH="1">
            <a:off x="1486852" y="4619625"/>
            <a:ext cx="139700" cy="139700"/>
          </a:xfrm>
          <a:prstGeom prst="line">
            <a:avLst/>
          </a:prstGeom>
          <a:noFill/>
          <a:ln w="25400">
            <a:solidFill>
              <a:srgbClr val="00B0F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7700" name="Line 50"/>
          <p:cNvSpPr>
            <a:spLocks noChangeShapeType="1"/>
          </p:cNvSpPr>
          <p:nvPr/>
        </p:nvSpPr>
        <p:spPr bwMode="auto">
          <a:xfrm>
            <a:off x="1639252" y="5808663"/>
            <a:ext cx="139700" cy="139700"/>
          </a:xfrm>
          <a:prstGeom prst="line">
            <a:avLst/>
          </a:prstGeom>
          <a:noFill/>
          <a:ln w="25400">
            <a:solidFill>
              <a:srgbClr val="00B0F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7701" name="Line 51"/>
          <p:cNvSpPr>
            <a:spLocks noChangeShapeType="1"/>
          </p:cNvSpPr>
          <p:nvPr/>
        </p:nvSpPr>
        <p:spPr bwMode="auto">
          <a:xfrm flipH="1">
            <a:off x="1639252" y="5808663"/>
            <a:ext cx="139700" cy="139700"/>
          </a:xfrm>
          <a:prstGeom prst="line">
            <a:avLst/>
          </a:prstGeom>
          <a:noFill/>
          <a:ln w="25400">
            <a:solidFill>
              <a:srgbClr val="00B0F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7702" name="Line 52"/>
          <p:cNvSpPr>
            <a:spLocks noChangeShapeType="1"/>
          </p:cNvSpPr>
          <p:nvPr/>
        </p:nvSpPr>
        <p:spPr bwMode="auto">
          <a:xfrm>
            <a:off x="1639252" y="5351463"/>
            <a:ext cx="139700" cy="139700"/>
          </a:xfrm>
          <a:prstGeom prst="line">
            <a:avLst/>
          </a:prstGeom>
          <a:noFill/>
          <a:ln w="25400">
            <a:solidFill>
              <a:srgbClr val="00B0F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7703" name="Line 53"/>
          <p:cNvSpPr>
            <a:spLocks noChangeShapeType="1"/>
          </p:cNvSpPr>
          <p:nvPr/>
        </p:nvSpPr>
        <p:spPr bwMode="auto">
          <a:xfrm flipH="1">
            <a:off x="1639252" y="5351463"/>
            <a:ext cx="139700" cy="139700"/>
          </a:xfrm>
          <a:prstGeom prst="line">
            <a:avLst/>
          </a:prstGeom>
          <a:noFill/>
          <a:ln w="25400">
            <a:solidFill>
              <a:srgbClr val="00B0F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7704" name="Line 54"/>
          <p:cNvSpPr>
            <a:spLocks noChangeShapeType="1"/>
          </p:cNvSpPr>
          <p:nvPr/>
        </p:nvSpPr>
        <p:spPr bwMode="auto">
          <a:xfrm flipV="1">
            <a:off x="2466340" y="3663950"/>
            <a:ext cx="1673225" cy="1292225"/>
          </a:xfrm>
          <a:prstGeom prst="line">
            <a:avLst/>
          </a:prstGeom>
          <a:noFill/>
          <a:ln w="25400">
            <a:solidFill>
              <a:srgbClr val="00B050"/>
            </a:solidFill>
            <a:round/>
            <a:headEnd type="none" w="sm" len="sm"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7705" name="Line 55"/>
          <p:cNvSpPr>
            <a:spLocks noChangeShapeType="1"/>
          </p:cNvSpPr>
          <p:nvPr/>
        </p:nvSpPr>
        <p:spPr bwMode="auto">
          <a:xfrm flipH="1" flipV="1">
            <a:off x="1932940" y="4273550"/>
            <a:ext cx="530225" cy="682625"/>
          </a:xfrm>
          <a:prstGeom prst="line">
            <a:avLst/>
          </a:prstGeom>
          <a:noFill/>
          <a:ln w="25400">
            <a:solidFill>
              <a:srgbClr val="00B050"/>
            </a:solidFill>
            <a:round/>
            <a:headEnd type="none" w="sm" len="sm"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7706" name="Line 56"/>
          <p:cNvSpPr>
            <a:spLocks noChangeShapeType="1"/>
          </p:cNvSpPr>
          <p:nvPr/>
        </p:nvSpPr>
        <p:spPr bwMode="auto">
          <a:xfrm>
            <a:off x="4906327" y="6329363"/>
            <a:ext cx="3192463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7707" name="Line 57"/>
          <p:cNvSpPr>
            <a:spLocks noChangeShapeType="1"/>
          </p:cNvSpPr>
          <p:nvPr/>
        </p:nvSpPr>
        <p:spPr bwMode="auto">
          <a:xfrm>
            <a:off x="5322252" y="5580063"/>
            <a:ext cx="139700" cy="139700"/>
          </a:xfrm>
          <a:prstGeom prst="line">
            <a:avLst/>
          </a:prstGeom>
          <a:noFill/>
          <a:ln w="25400">
            <a:solidFill>
              <a:srgbClr val="00B0F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7708" name="Line 58"/>
          <p:cNvSpPr>
            <a:spLocks noChangeShapeType="1"/>
          </p:cNvSpPr>
          <p:nvPr/>
        </p:nvSpPr>
        <p:spPr bwMode="auto">
          <a:xfrm flipH="1">
            <a:off x="5322252" y="5580063"/>
            <a:ext cx="139700" cy="139700"/>
          </a:xfrm>
          <a:prstGeom prst="line">
            <a:avLst/>
          </a:prstGeom>
          <a:noFill/>
          <a:ln w="25400">
            <a:solidFill>
              <a:srgbClr val="00B0F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7709" name="Line 59"/>
          <p:cNvSpPr>
            <a:spLocks noChangeShapeType="1"/>
          </p:cNvSpPr>
          <p:nvPr/>
        </p:nvSpPr>
        <p:spPr bwMode="auto">
          <a:xfrm>
            <a:off x="6236652" y="5284788"/>
            <a:ext cx="139700" cy="139700"/>
          </a:xfrm>
          <a:prstGeom prst="line">
            <a:avLst/>
          </a:prstGeom>
          <a:noFill/>
          <a:ln w="25400">
            <a:solidFill>
              <a:srgbClr val="00B0F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7710" name="Line 60"/>
          <p:cNvSpPr>
            <a:spLocks noChangeShapeType="1"/>
          </p:cNvSpPr>
          <p:nvPr/>
        </p:nvSpPr>
        <p:spPr bwMode="auto">
          <a:xfrm flipH="1">
            <a:off x="6236652" y="5284788"/>
            <a:ext cx="139700" cy="139700"/>
          </a:xfrm>
          <a:prstGeom prst="line">
            <a:avLst/>
          </a:prstGeom>
          <a:noFill/>
          <a:ln w="25400">
            <a:solidFill>
              <a:srgbClr val="00B0F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7711" name="Oval 61"/>
          <p:cNvSpPr>
            <a:spLocks noChangeArrowheads="1"/>
          </p:cNvSpPr>
          <p:nvPr/>
        </p:nvSpPr>
        <p:spPr bwMode="auto">
          <a:xfrm>
            <a:off x="8052752" y="4119563"/>
            <a:ext cx="127000" cy="127000"/>
          </a:xfrm>
          <a:prstGeom prst="ellipse">
            <a:avLst/>
          </a:prstGeom>
          <a:noFill/>
          <a:ln w="25400">
            <a:solidFill>
              <a:srgbClr val="E60BEB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Monotype Sorts" charset="2"/>
              <a:buChar char="z"/>
              <a:defRPr kumimoji="1" sz="32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Monotype Sorts" charset="2"/>
              <a:buChar char="y"/>
              <a:defRPr kumimoji="1" sz="28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Monotype Sorts" charset="2"/>
              <a:buChar char="x"/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kumimoji="0" lang="zh-TW" altLang="en-US" sz="2400"/>
          </a:p>
        </p:txBody>
      </p:sp>
      <p:sp>
        <p:nvSpPr>
          <p:cNvPr id="27712" name="Oval 62"/>
          <p:cNvSpPr>
            <a:spLocks noChangeArrowheads="1"/>
          </p:cNvSpPr>
          <p:nvPr/>
        </p:nvSpPr>
        <p:spPr bwMode="auto">
          <a:xfrm>
            <a:off x="6604952" y="5440363"/>
            <a:ext cx="127000" cy="127000"/>
          </a:xfrm>
          <a:prstGeom prst="ellipse">
            <a:avLst/>
          </a:prstGeom>
          <a:noFill/>
          <a:ln w="25400">
            <a:solidFill>
              <a:srgbClr val="E60BEB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Monotype Sorts" charset="2"/>
              <a:buChar char="z"/>
              <a:defRPr kumimoji="1" sz="32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Monotype Sorts" charset="2"/>
              <a:buChar char="y"/>
              <a:defRPr kumimoji="1" sz="28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Monotype Sorts" charset="2"/>
              <a:buChar char="x"/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kumimoji="0" lang="zh-TW" altLang="en-US" sz="2400"/>
          </a:p>
        </p:txBody>
      </p:sp>
      <p:sp>
        <p:nvSpPr>
          <p:cNvPr id="27713" name="Oval 63"/>
          <p:cNvSpPr>
            <a:spLocks noChangeArrowheads="1"/>
          </p:cNvSpPr>
          <p:nvPr/>
        </p:nvSpPr>
        <p:spPr bwMode="auto">
          <a:xfrm>
            <a:off x="7544752" y="4906963"/>
            <a:ext cx="127000" cy="127000"/>
          </a:xfrm>
          <a:prstGeom prst="ellipse">
            <a:avLst/>
          </a:prstGeom>
          <a:noFill/>
          <a:ln w="25400">
            <a:solidFill>
              <a:srgbClr val="E60BEB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Monotype Sorts" charset="2"/>
              <a:buChar char="z"/>
              <a:defRPr kumimoji="1" sz="32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Monotype Sorts" charset="2"/>
              <a:buChar char="y"/>
              <a:defRPr kumimoji="1" sz="28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Monotype Sorts" charset="2"/>
              <a:buChar char="x"/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kumimoji="0" lang="zh-TW" altLang="en-US" sz="2400"/>
          </a:p>
        </p:txBody>
      </p:sp>
      <p:sp>
        <p:nvSpPr>
          <p:cNvPr id="27714" name="Oval 64"/>
          <p:cNvSpPr>
            <a:spLocks noChangeArrowheads="1"/>
          </p:cNvSpPr>
          <p:nvPr/>
        </p:nvSpPr>
        <p:spPr bwMode="auto">
          <a:xfrm>
            <a:off x="7087552" y="4906963"/>
            <a:ext cx="127000" cy="127000"/>
          </a:xfrm>
          <a:prstGeom prst="ellipse">
            <a:avLst/>
          </a:prstGeom>
          <a:noFill/>
          <a:ln w="25400">
            <a:solidFill>
              <a:srgbClr val="E60BEB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Monotype Sorts" charset="2"/>
              <a:buChar char="z"/>
              <a:defRPr kumimoji="1" sz="32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Monotype Sorts" charset="2"/>
              <a:buChar char="y"/>
              <a:defRPr kumimoji="1" sz="28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Monotype Sorts" charset="2"/>
              <a:buChar char="x"/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kumimoji="0" lang="zh-TW" altLang="en-US" sz="2400"/>
          </a:p>
        </p:txBody>
      </p:sp>
      <p:sp>
        <p:nvSpPr>
          <p:cNvPr id="27715" name="Oval 65"/>
          <p:cNvSpPr>
            <a:spLocks noChangeArrowheads="1"/>
          </p:cNvSpPr>
          <p:nvPr/>
        </p:nvSpPr>
        <p:spPr bwMode="auto">
          <a:xfrm>
            <a:off x="6909752" y="5414963"/>
            <a:ext cx="127000" cy="127000"/>
          </a:xfrm>
          <a:prstGeom prst="ellipse">
            <a:avLst/>
          </a:prstGeom>
          <a:noFill/>
          <a:ln w="25400">
            <a:solidFill>
              <a:srgbClr val="E60BEB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Monotype Sorts" charset="2"/>
              <a:buChar char="z"/>
              <a:defRPr kumimoji="1" sz="32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Monotype Sorts" charset="2"/>
              <a:buChar char="y"/>
              <a:defRPr kumimoji="1" sz="28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Monotype Sorts" charset="2"/>
              <a:buChar char="x"/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kumimoji="0" lang="zh-TW" altLang="en-US" sz="2400"/>
          </a:p>
        </p:txBody>
      </p:sp>
      <p:sp>
        <p:nvSpPr>
          <p:cNvPr id="27716" name="Line 66"/>
          <p:cNvSpPr>
            <a:spLocks noChangeShapeType="1"/>
          </p:cNvSpPr>
          <p:nvPr/>
        </p:nvSpPr>
        <p:spPr bwMode="auto">
          <a:xfrm>
            <a:off x="6506527" y="4503738"/>
            <a:ext cx="139700" cy="139700"/>
          </a:xfrm>
          <a:prstGeom prst="line">
            <a:avLst/>
          </a:prstGeom>
          <a:noFill/>
          <a:ln w="25400">
            <a:solidFill>
              <a:srgbClr val="00B0F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7717" name="Line 67"/>
          <p:cNvSpPr>
            <a:spLocks noChangeShapeType="1"/>
          </p:cNvSpPr>
          <p:nvPr/>
        </p:nvSpPr>
        <p:spPr bwMode="auto">
          <a:xfrm flipH="1">
            <a:off x="6506527" y="4503738"/>
            <a:ext cx="139700" cy="139700"/>
          </a:xfrm>
          <a:prstGeom prst="line">
            <a:avLst/>
          </a:prstGeom>
          <a:noFill/>
          <a:ln w="25400">
            <a:solidFill>
              <a:srgbClr val="00B0F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7718" name="Line 68"/>
          <p:cNvSpPr>
            <a:spLocks noChangeShapeType="1"/>
          </p:cNvSpPr>
          <p:nvPr/>
        </p:nvSpPr>
        <p:spPr bwMode="auto">
          <a:xfrm>
            <a:off x="6211252" y="5570538"/>
            <a:ext cx="139700" cy="139700"/>
          </a:xfrm>
          <a:prstGeom prst="line">
            <a:avLst/>
          </a:prstGeom>
          <a:noFill/>
          <a:ln w="25400">
            <a:solidFill>
              <a:srgbClr val="00B0F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7719" name="Line 69"/>
          <p:cNvSpPr>
            <a:spLocks noChangeShapeType="1"/>
          </p:cNvSpPr>
          <p:nvPr/>
        </p:nvSpPr>
        <p:spPr bwMode="auto">
          <a:xfrm flipH="1">
            <a:off x="6211252" y="5570538"/>
            <a:ext cx="139700" cy="139700"/>
          </a:xfrm>
          <a:prstGeom prst="line">
            <a:avLst/>
          </a:prstGeom>
          <a:noFill/>
          <a:ln w="25400">
            <a:solidFill>
              <a:srgbClr val="00B0F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7720" name="Oval 70"/>
          <p:cNvSpPr>
            <a:spLocks noChangeArrowheads="1"/>
          </p:cNvSpPr>
          <p:nvPr/>
        </p:nvSpPr>
        <p:spPr bwMode="auto">
          <a:xfrm>
            <a:off x="8001952" y="4602163"/>
            <a:ext cx="127000" cy="127000"/>
          </a:xfrm>
          <a:prstGeom prst="ellipse">
            <a:avLst/>
          </a:prstGeom>
          <a:noFill/>
          <a:ln w="25400">
            <a:solidFill>
              <a:srgbClr val="E60BEB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Monotype Sorts" charset="2"/>
              <a:buChar char="z"/>
              <a:defRPr kumimoji="1" sz="32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Monotype Sorts" charset="2"/>
              <a:buChar char="y"/>
              <a:defRPr kumimoji="1" sz="28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Monotype Sorts" charset="2"/>
              <a:buChar char="x"/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kumimoji="0" lang="zh-TW" altLang="en-US" sz="2400"/>
          </a:p>
        </p:txBody>
      </p:sp>
      <p:sp>
        <p:nvSpPr>
          <p:cNvPr id="27721" name="Oval 71"/>
          <p:cNvSpPr>
            <a:spLocks noChangeArrowheads="1"/>
          </p:cNvSpPr>
          <p:nvPr/>
        </p:nvSpPr>
        <p:spPr bwMode="auto">
          <a:xfrm>
            <a:off x="7620952" y="4195763"/>
            <a:ext cx="127000" cy="127000"/>
          </a:xfrm>
          <a:prstGeom prst="ellipse">
            <a:avLst/>
          </a:prstGeom>
          <a:noFill/>
          <a:ln w="25400">
            <a:solidFill>
              <a:srgbClr val="E60BEB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Monotype Sorts" charset="2"/>
              <a:buChar char="z"/>
              <a:defRPr kumimoji="1" sz="32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Monotype Sorts" charset="2"/>
              <a:buChar char="y"/>
              <a:defRPr kumimoji="1" sz="28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Monotype Sorts" charset="2"/>
              <a:buChar char="x"/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kumimoji="0" lang="zh-TW" altLang="en-US" sz="2400"/>
          </a:p>
        </p:txBody>
      </p:sp>
      <p:sp>
        <p:nvSpPr>
          <p:cNvPr id="27722" name="Line 72"/>
          <p:cNvSpPr>
            <a:spLocks noChangeShapeType="1"/>
          </p:cNvSpPr>
          <p:nvPr/>
        </p:nvSpPr>
        <p:spPr bwMode="auto">
          <a:xfrm>
            <a:off x="5998527" y="5046663"/>
            <a:ext cx="139700" cy="139700"/>
          </a:xfrm>
          <a:prstGeom prst="line">
            <a:avLst/>
          </a:prstGeom>
          <a:noFill/>
          <a:ln w="25400">
            <a:solidFill>
              <a:srgbClr val="00B0F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7723" name="Line 73"/>
          <p:cNvSpPr>
            <a:spLocks noChangeShapeType="1"/>
          </p:cNvSpPr>
          <p:nvPr/>
        </p:nvSpPr>
        <p:spPr bwMode="auto">
          <a:xfrm flipH="1">
            <a:off x="5998527" y="5046663"/>
            <a:ext cx="139700" cy="139700"/>
          </a:xfrm>
          <a:prstGeom prst="line">
            <a:avLst/>
          </a:prstGeom>
          <a:noFill/>
          <a:ln w="25400">
            <a:solidFill>
              <a:srgbClr val="00B0F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7724" name="Line 74"/>
          <p:cNvSpPr>
            <a:spLocks noChangeShapeType="1"/>
          </p:cNvSpPr>
          <p:nvPr/>
        </p:nvSpPr>
        <p:spPr bwMode="auto">
          <a:xfrm>
            <a:off x="5084127" y="6037263"/>
            <a:ext cx="139700" cy="139700"/>
          </a:xfrm>
          <a:prstGeom prst="line">
            <a:avLst/>
          </a:prstGeom>
          <a:noFill/>
          <a:ln w="25400">
            <a:solidFill>
              <a:srgbClr val="00B0F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7725" name="Line 75"/>
          <p:cNvSpPr>
            <a:spLocks noChangeShapeType="1"/>
          </p:cNvSpPr>
          <p:nvPr/>
        </p:nvSpPr>
        <p:spPr bwMode="auto">
          <a:xfrm flipH="1">
            <a:off x="5084127" y="6037263"/>
            <a:ext cx="139700" cy="139700"/>
          </a:xfrm>
          <a:prstGeom prst="line">
            <a:avLst/>
          </a:prstGeom>
          <a:noFill/>
          <a:ln w="25400">
            <a:solidFill>
              <a:srgbClr val="00B0F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7726" name="Line 76"/>
          <p:cNvSpPr>
            <a:spLocks noChangeShapeType="1"/>
          </p:cNvSpPr>
          <p:nvPr/>
        </p:nvSpPr>
        <p:spPr bwMode="auto">
          <a:xfrm>
            <a:off x="5550852" y="6037263"/>
            <a:ext cx="139700" cy="139700"/>
          </a:xfrm>
          <a:prstGeom prst="line">
            <a:avLst/>
          </a:prstGeom>
          <a:noFill/>
          <a:ln w="25400">
            <a:solidFill>
              <a:srgbClr val="00B0F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7727" name="Line 77"/>
          <p:cNvSpPr>
            <a:spLocks noChangeShapeType="1"/>
          </p:cNvSpPr>
          <p:nvPr/>
        </p:nvSpPr>
        <p:spPr bwMode="auto">
          <a:xfrm flipH="1">
            <a:off x="5550852" y="6037263"/>
            <a:ext cx="139700" cy="139700"/>
          </a:xfrm>
          <a:prstGeom prst="line">
            <a:avLst/>
          </a:prstGeom>
          <a:noFill/>
          <a:ln w="25400">
            <a:solidFill>
              <a:srgbClr val="00B0F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7728" name="Oval 78"/>
          <p:cNvSpPr>
            <a:spLocks noChangeArrowheads="1"/>
          </p:cNvSpPr>
          <p:nvPr/>
        </p:nvSpPr>
        <p:spPr bwMode="auto">
          <a:xfrm>
            <a:off x="6960552" y="3992563"/>
            <a:ext cx="127000" cy="127000"/>
          </a:xfrm>
          <a:prstGeom prst="ellipse">
            <a:avLst/>
          </a:prstGeom>
          <a:noFill/>
          <a:ln w="25400">
            <a:solidFill>
              <a:srgbClr val="E60BEB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Monotype Sorts" charset="2"/>
              <a:buChar char="z"/>
              <a:defRPr kumimoji="1" sz="32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Monotype Sorts" charset="2"/>
              <a:buChar char="y"/>
              <a:defRPr kumimoji="1" sz="28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Monotype Sorts" charset="2"/>
              <a:buChar char="x"/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kumimoji="0" lang="zh-TW" altLang="en-US" sz="2400"/>
          </a:p>
        </p:txBody>
      </p:sp>
      <p:sp>
        <p:nvSpPr>
          <p:cNvPr id="27729" name="Oval 79"/>
          <p:cNvSpPr>
            <a:spLocks noChangeArrowheads="1"/>
          </p:cNvSpPr>
          <p:nvPr/>
        </p:nvSpPr>
        <p:spPr bwMode="auto">
          <a:xfrm>
            <a:off x="7443152" y="3840163"/>
            <a:ext cx="127000" cy="127000"/>
          </a:xfrm>
          <a:prstGeom prst="ellipse">
            <a:avLst/>
          </a:prstGeom>
          <a:noFill/>
          <a:ln w="25400">
            <a:solidFill>
              <a:srgbClr val="E60BEB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Monotype Sorts" charset="2"/>
              <a:buChar char="z"/>
              <a:defRPr kumimoji="1" sz="32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Monotype Sorts" charset="2"/>
              <a:buChar char="y"/>
              <a:defRPr kumimoji="1" sz="28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Monotype Sorts" charset="2"/>
              <a:buChar char="x"/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kumimoji="0" lang="zh-TW" altLang="en-US" sz="2400"/>
          </a:p>
        </p:txBody>
      </p:sp>
      <p:sp>
        <p:nvSpPr>
          <p:cNvPr id="27730" name="Oval 80"/>
          <p:cNvSpPr>
            <a:spLocks noChangeArrowheads="1"/>
          </p:cNvSpPr>
          <p:nvPr/>
        </p:nvSpPr>
        <p:spPr bwMode="auto">
          <a:xfrm>
            <a:off x="6782752" y="5059363"/>
            <a:ext cx="127000" cy="127000"/>
          </a:xfrm>
          <a:prstGeom prst="ellipse">
            <a:avLst/>
          </a:prstGeom>
          <a:noFill/>
          <a:ln w="25400">
            <a:solidFill>
              <a:srgbClr val="E60BEB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Monotype Sorts" charset="2"/>
              <a:buChar char="z"/>
              <a:defRPr kumimoji="1" sz="32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Monotype Sorts" charset="2"/>
              <a:buChar char="y"/>
              <a:defRPr kumimoji="1" sz="28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Monotype Sorts" charset="2"/>
              <a:buChar char="x"/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kumimoji="0" lang="zh-TW" altLang="en-US" sz="2400"/>
          </a:p>
        </p:txBody>
      </p:sp>
      <p:sp>
        <p:nvSpPr>
          <p:cNvPr id="27731" name="Oval 81"/>
          <p:cNvSpPr>
            <a:spLocks noChangeArrowheads="1"/>
          </p:cNvSpPr>
          <p:nvPr/>
        </p:nvSpPr>
        <p:spPr bwMode="auto">
          <a:xfrm>
            <a:off x="6985952" y="4271963"/>
            <a:ext cx="127000" cy="127000"/>
          </a:xfrm>
          <a:prstGeom prst="ellipse">
            <a:avLst/>
          </a:prstGeom>
          <a:noFill/>
          <a:ln w="25400">
            <a:solidFill>
              <a:srgbClr val="E60BEB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Monotype Sorts" charset="2"/>
              <a:buChar char="z"/>
              <a:defRPr kumimoji="1" sz="32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Monotype Sorts" charset="2"/>
              <a:buChar char="y"/>
              <a:defRPr kumimoji="1" sz="28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Monotype Sorts" charset="2"/>
              <a:buChar char="x"/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kumimoji="0" lang="zh-TW" altLang="en-US" sz="2400"/>
          </a:p>
        </p:txBody>
      </p:sp>
      <p:sp>
        <p:nvSpPr>
          <p:cNvPr id="27732" name="Oval 82"/>
          <p:cNvSpPr>
            <a:spLocks noChangeArrowheads="1"/>
          </p:cNvSpPr>
          <p:nvPr/>
        </p:nvSpPr>
        <p:spPr bwMode="auto">
          <a:xfrm>
            <a:off x="6604952" y="5745163"/>
            <a:ext cx="127000" cy="127000"/>
          </a:xfrm>
          <a:prstGeom prst="ellipse">
            <a:avLst/>
          </a:prstGeom>
          <a:noFill/>
          <a:ln w="25400">
            <a:solidFill>
              <a:srgbClr val="E60BEB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Monotype Sorts" charset="2"/>
              <a:buChar char="z"/>
              <a:defRPr kumimoji="1" sz="32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Monotype Sorts" charset="2"/>
              <a:buChar char="y"/>
              <a:defRPr kumimoji="1" sz="28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Monotype Sorts" charset="2"/>
              <a:buChar char="x"/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kumimoji="0" lang="zh-TW" altLang="en-US" sz="2400"/>
          </a:p>
        </p:txBody>
      </p:sp>
      <p:sp>
        <p:nvSpPr>
          <p:cNvPr id="27733" name="Oval 83"/>
          <p:cNvSpPr>
            <a:spLocks noChangeArrowheads="1"/>
          </p:cNvSpPr>
          <p:nvPr/>
        </p:nvSpPr>
        <p:spPr bwMode="auto">
          <a:xfrm>
            <a:off x="6808152" y="4652963"/>
            <a:ext cx="127000" cy="127000"/>
          </a:xfrm>
          <a:prstGeom prst="ellipse">
            <a:avLst/>
          </a:prstGeom>
          <a:noFill/>
          <a:ln w="25400">
            <a:solidFill>
              <a:srgbClr val="E60BEB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Monotype Sorts" charset="2"/>
              <a:buChar char="z"/>
              <a:defRPr kumimoji="1" sz="32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Monotype Sorts" charset="2"/>
              <a:buChar char="y"/>
              <a:defRPr kumimoji="1" sz="28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Monotype Sorts" charset="2"/>
              <a:buChar char="x"/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kumimoji="0" lang="zh-TW" altLang="en-US" sz="2400"/>
          </a:p>
        </p:txBody>
      </p:sp>
      <p:sp>
        <p:nvSpPr>
          <p:cNvPr id="27734" name="Oval 84"/>
          <p:cNvSpPr>
            <a:spLocks noChangeArrowheads="1"/>
          </p:cNvSpPr>
          <p:nvPr/>
        </p:nvSpPr>
        <p:spPr bwMode="auto">
          <a:xfrm>
            <a:off x="7468552" y="4525963"/>
            <a:ext cx="127000" cy="127000"/>
          </a:xfrm>
          <a:prstGeom prst="ellipse">
            <a:avLst/>
          </a:prstGeom>
          <a:noFill/>
          <a:ln w="25400">
            <a:solidFill>
              <a:srgbClr val="E60BEB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Monotype Sorts" charset="2"/>
              <a:buChar char="z"/>
              <a:defRPr kumimoji="1" sz="32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Monotype Sorts" charset="2"/>
              <a:buChar char="y"/>
              <a:defRPr kumimoji="1" sz="28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Monotype Sorts" charset="2"/>
              <a:buChar char="x"/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kumimoji="0" lang="zh-TW" altLang="en-US" sz="2400"/>
          </a:p>
        </p:txBody>
      </p:sp>
      <p:sp>
        <p:nvSpPr>
          <p:cNvPr id="27735" name="Oval 85"/>
          <p:cNvSpPr>
            <a:spLocks noChangeArrowheads="1"/>
          </p:cNvSpPr>
          <p:nvPr/>
        </p:nvSpPr>
        <p:spPr bwMode="auto">
          <a:xfrm>
            <a:off x="7189152" y="5186363"/>
            <a:ext cx="127000" cy="127000"/>
          </a:xfrm>
          <a:prstGeom prst="ellipse">
            <a:avLst/>
          </a:prstGeom>
          <a:noFill/>
          <a:ln w="25400">
            <a:solidFill>
              <a:srgbClr val="E60BEB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Monotype Sorts" charset="2"/>
              <a:buChar char="z"/>
              <a:defRPr kumimoji="1" sz="32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Monotype Sorts" charset="2"/>
              <a:buChar char="y"/>
              <a:defRPr kumimoji="1" sz="28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Monotype Sorts" charset="2"/>
              <a:buChar char="x"/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kumimoji="0" lang="zh-TW" altLang="en-US" sz="2400"/>
          </a:p>
        </p:txBody>
      </p:sp>
      <p:sp>
        <p:nvSpPr>
          <p:cNvPr id="27736" name="Oval 86"/>
          <p:cNvSpPr>
            <a:spLocks noChangeArrowheads="1"/>
          </p:cNvSpPr>
          <p:nvPr/>
        </p:nvSpPr>
        <p:spPr bwMode="auto">
          <a:xfrm>
            <a:off x="7062152" y="4513263"/>
            <a:ext cx="127000" cy="127000"/>
          </a:xfrm>
          <a:prstGeom prst="ellipse">
            <a:avLst/>
          </a:prstGeom>
          <a:noFill/>
          <a:ln w="25400">
            <a:solidFill>
              <a:srgbClr val="E60BEB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Monotype Sorts" charset="2"/>
              <a:buChar char="z"/>
              <a:defRPr kumimoji="1" sz="32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Monotype Sorts" charset="2"/>
              <a:buChar char="y"/>
              <a:defRPr kumimoji="1" sz="28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Monotype Sorts" charset="2"/>
              <a:buChar char="x"/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kumimoji="0" lang="zh-TW" altLang="en-US" sz="2400"/>
          </a:p>
        </p:txBody>
      </p:sp>
      <p:sp>
        <p:nvSpPr>
          <p:cNvPr id="27737" name="Oval 87"/>
          <p:cNvSpPr>
            <a:spLocks noChangeArrowheads="1"/>
          </p:cNvSpPr>
          <p:nvPr/>
        </p:nvSpPr>
        <p:spPr bwMode="auto">
          <a:xfrm>
            <a:off x="7290752" y="4119563"/>
            <a:ext cx="127000" cy="127000"/>
          </a:xfrm>
          <a:prstGeom prst="ellipse">
            <a:avLst/>
          </a:prstGeom>
          <a:noFill/>
          <a:ln w="25400">
            <a:solidFill>
              <a:srgbClr val="E60BEB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Monotype Sorts" charset="2"/>
              <a:buChar char="z"/>
              <a:defRPr kumimoji="1" sz="32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Monotype Sorts" charset="2"/>
              <a:buChar char="y"/>
              <a:defRPr kumimoji="1" sz="28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Monotype Sorts" charset="2"/>
              <a:buChar char="x"/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kumimoji="0" lang="zh-TW" altLang="en-US" sz="2400"/>
          </a:p>
        </p:txBody>
      </p:sp>
      <p:sp>
        <p:nvSpPr>
          <p:cNvPr id="27738" name="Line 88"/>
          <p:cNvSpPr>
            <a:spLocks noChangeShapeType="1"/>
          </p:cNvSpPr>
          <p:nvPr/>
        </p:nvSpPr>
        <p:spPr bwMode="auto">
          <a:xfrm>
            <a:off x="6363652" y="4208463"/>
            <a:ext cx="139700" cy="139700"/>
          </a:xfrm>
          <a:prstGeom prst="line">
            <a:avLst/>
          </a:prstGeom>
          <a:noFill/>
          <a:ln w="25400">
            <a:solidFill>
              <a:srgbClr val="00B0F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7739" name="Line 89"/>
          <p:cNvSpPr>
            <a:spLocks noChangeShapeType="1"/>
          </p:cNvSpPr>
          <p:nvPr/>
        </p:nvSpPr>
        <p:spPr bwMode="auto">
          <a:xfrm flipH="1">
            <a:off x="6363652" y="4208463"/>
            <a:ext cx="139700" cy="139700"/>
          </a:xfrm>
          <a:prstGeom prst="line">
            <a:avLst/>
          </a:prstGeom>
          <a:noFill/>
          <a:ln w="25400">
            <a:solidFill>
              <a:srgbClr val="00B0F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7740" name="Line 90"/>
          <p:cNvSpPr>
            <a:spLocks noChangeShapeType="1"/>
          </p:cNvSpPr>
          <p:nvPr/>
        </p:nvSpPr>
        <p:spPr bwMode="auto">
          <a:xfrm>
            <a:off x="6592252" y="4122738"/>
            <a:ext cx="139700" cy="139700"/>
          </a:xfrm>
          <a:prstGeom prst="line">
            <a:avLst/>
          </a:prstGeom>
          <a:noFill/>
          <a:ln w="25400">
            <a:solidFill>
              <a:srgbClr val="00B0F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7741" name="Line 91"/>
          <p:cNvSpPr>
            <a:spLocks noChangeShapeType="1"/>
          </p:cNvSpPr>
          <p:nvPr/>
        </p:nvSpPr>
        <p:spPr bwMode="auto">
          <a:xfrm flipH="1">
            <a:off x="6592252" y="4122738"/>
            <a:ext cx="139700" cy="139700"/>
          </a:xfrm>
          <a:prstGeom prst="line">
            <a:avLst/>
          </a:prstGeom>
          <a:noFill/>
          <a:ln w="25400">
            <a:solidFill>
              <a:srgbClr val="00B0F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7742" name="Line 92"/>
          <p:cNvSpPr>
            <a:spLocks noChangeShapeType="1"/>
          </p:cNvSpPr>
          <p:nvPr/>
        </p:nvSpPr>
        <p:spPr bwMode="auto">
          <a:xfrm>
            <a:off x="5693727" y="4970463"/>
            <a:ext cx="139700" cy="139700"/>
          </a:xfrm>
          <a:prstGeom prst="line">
            <a:avLst/>
          </a:prstGeom>
          <a:noFill/>
          <a:ln w="25400">
            <a:solidFill>
              <a:srgbClr val="00B0F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7743" name="Line 93"/>
          <p:cNvSpPr>
            <a:spLocks noChangeShapeType="1"/>
          </p:cNvSpPr>
          <p:nvPr/>
        </p:nvSpPr>
        <p:spPr bwMode="auto">
          <a:xfrm flipH="1">
            <a:off x="5693727" y="4970463"/>
            <a:ext cx="139700" cy="139700"/>
          </a:xfrm>
          <a:prstGeom prst="line">
            <a:avLst/>
          </a:prstGeom>
          <a:noFill/>
          <a:ln w="25400">
            <a:solidFill>
              <a:srgbClr val="00B0F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7744" name="Line 94"/>
          <p:cNvSpPr>
            <a:spLocks noChangeShapeType="1"/>
          </p:cNvSpPr>
          <p:nvPr/>
        </p:nvSpPr>
        <p:spPr bwMode="auto">
          <a:xfrm>
            <a:off x="5998527" y="4741863"/>
            <a:ext cx="139700" cy="139700"/>
          </a:xfrm>
          <a:prstGeom prst="line">
            <a:avLst/>
          </a:prstGeom>
          <a:noFill/>
          <a:ln w="25400">
            <a:solidFill>
              <a:srgbClr val="00B0F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7745" name="Line 95"/>
          <p:cNvSpPr>
            <a:spLocks noChangeShapeType="1"/>
          </p:cNvSpPr>
          <p:nvPr/>
        </p:nvSpPr>
        <p:spPr bwMode="auto">
          <a:xfrm flipH="1">
            <a:off x="5998527" y="4741863"/>
            <a:ext cx="139700" cy="139700"/>
          </a:xfrm>
          <a:prstGeom prst="line">
            <a:avLst/>
          </a:prstGeom>
          <a:noFill/>
          <a:ln w="25400">
            <a:solidFill>
              <a:srgbClr val="00B0F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7746" name="Line 96"/>
          <p:cNvSpPr>
            <a:spLocks noChangeShapeType="1"/>
          </p:cNvSpPr>
          <p:nvPr/>
        </p:nvSpPr>
        <p:spPr bwMode="auto">
          <a:xfrm>
            <a:off x="6439852" y="4808538"/>
            <a:ext cx="139700" cy="139700"/>
          </a:xfrm>
          <a:prstGeom prst="line">
            <a:avLst/>
          </a:prstGeom>
          <a:noFill/>
          <a:ln w="25400">
            <a:solidFill>
              <a:srgbClr val="00B0F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7747" name="Line 97"/>
          <p:cNvSpPr>
            <a:spLocks noChangeShapeType="1"/>
          </p:cNvSpPr>
          <p:nvPr/>
        </p:nvSpPr>
        <p:spPr bwMode="auto">
          <a:xfrm flipH="1">
            <a:off x="6439852" y="4808538"/>
            <a:ext cx="139700" cy="139700"/>
          </a:xfrm>
          <a:prstGeom prst="line">
            <a:avLst/>
          </a:prstGeom>
          <a:noFill/>
          <a:ln w="25400">
            <a:solidFill>
              <a:srgbClr val="00B0F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7748" name="Line 98"/>
          <p:cNvSpPr>
            <a:spLocks noChangeShapeType="1"/>
          </p:cNvSpPr>
          <p:nvPr/>
        </p:nvSpPr>
        <p:spPr bwMode="auto">
          <a:xfrm>
            <a:off x="6125527" y="5884863"/>
            <a:ext cx="139700" cy="139700"/>
          </a:xfrm>
          <a:prstGeom prst="line">
            <a:avLst/>
          </a:prstGeom>
          <a:noFill/>
          <a:ln w="25400">
            <a:solidFill>
              <a:srgbClr val="00B0F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7749" name="Line 99"/>
          <p:cNvSpPr>
            <a:spLocks noChangeShapeType="1"/>
          </p:cNvSpPr>
          <p:nvPr/>
        </p:nvSpPr>
        <p:spPr bwMode="auto">
          <a:xfrm flipH="1">
            <a:off x="6125527" y="5884863"/>
            <a:ext cx="139700" cy="139700"/>
          </a:xfrm>
          <a:prstGeom prst="line">
            <a:avLst/>
          </a:prstGeom>
          <a:noFill/>
          <a:ln w="25400">
            <a:solidFill>
              <a:srgbClr val="00B0F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7750" name="Line 100"/>
          <p:cNvSpPr>
            <a:spLocks noChangeShapeType="1"/>
          </p:cNvSpPr>
          <p:nvPr/>
        </p:nvSpPr>
        <p:spPr bwMode="auto">
          <a:xfrm>
            <a:off x="5982652" y="4437063"/>
            <a:ext cx="139700" cy="139700"/>
          </a:xfrm>
          <a:prstGeom prst="line">
            <a:avLst/>
          </a:prstGeom>
          <a:noFill/>
          <a:ln w="25400">
            <a:solidFill>
              <a:srgbClr val="00B0F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7751" name="Line 101"/>
          <p:cNvSpPr>
            <a:spLocks noChangeShapeType="1"/>
          </p:cNvSpPr>
          <p:nvPr/>
        </p:nvSpPr>
        <p:spPr bwMode="auto">
          <a:xfrm flipH="1">
            <a:off x="5982652" y="4437063"/>
            <a:ext cx="139700" cy="139700"/>
          </a:xfrm>
          <a:prstGeom prst="line">
            <a:avLst/>
          </a:prstGeom>
          <a:noFill/>
          <a:ln w="25400">
            <a:solidFill>
              <a:srgbClr val="00B0F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7752" name="Line 102"/>
          <p:cNvSpPr>
            <a:spLocks noChangeShapeType="1"/>
          </p:cNvSpPr>
          <p:nvPr/>
        </p:nvSpPr>
        <p:spPr bwMode="auto">
          <a:xfrm>
            <a:off x="5779452" y="5808663"/>
            <a:ext cx="139700" cy="139700"/>
          </a:xfrm>
          <a:prstGeom prst="line">
            <a:avLst/>
          </a:prstGeom>
          <a:noFill/>
          <a:ln w="25400">
            <a:solidFill>
              <a:srgbClr val="00B0F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7753" name="Line 103"/>
          <p:cNvSpPr>
            <a:spLocks noChangeShapeType="1"/>
          </p:cNvSpPr>
          <p:nvPr/>
        </p:nvSpPr>
        <p:spPr bwMode="auto">
          <a:xfrm flipH="1">
            <a:off x="5779452" y="5808663"/>
            <a:ext cx="139700" cy="139700"/>
          </a:xfrm>
          <a:prstGeom prst="line">
            <a:avLst/>
          </a:prstGeom>
          <a:noFill/>
          <a:ln w="25400">
            <a:solidFill>
              <a:srgbClr val="00B0F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7754" name="Line 104"/>
          <p:cNvSpPr>
            <a:spLocks noChangeShapeType="1"/>
          </p:cNvSpPr>
          <p:nvPr/>
        </p:nvSpPr>
        <p:spPr bwMode="auto">
          <a:xfrm>
            <a:off x="5779452" y="5351463"/>
            <a:ext cx="139700" cy="139700"/>
          </a:xfrm>
          <a:prstGeom prst="line">
            <a:avLst/>
          </a:prstGeom>
          <a:noFill/>
          <a:ln w="25400">
            <a:solidFill>
              <a:srgbClr val="00B0F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7755" name="Line 105"/>
          <p:cNvSpPr>
            <a:spLocks noChangeShapeType="1"/>
          </p:cNvSpPr>
          <p:nvPr/>
        </p:nvSpPr>
        <p:spPr bwMode="auto">
          <a:xfrm flipH="1">
            <a:off x="5779452" y="5351463"/>
            <a:ext cx="139700" cy="139700"/>
          </a:xfrm>
          <a:prstGeom prst="line">
            <a:avLst/>
          </a:prstGeom>
          <a:noFill/>
          <a:ln w="25400">
            <a:solidFill>
              <a:srgbClr val="00B0F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7756" name="Line 106"/>
          <p:cNvSpPr>
            <a:spLocks noChangeShapeType="1"/>
          </p:cNvSpPr>
          <p:nvPr/>
        </p:nvSpPr>
        <p:spPr bwMode="auto">
          <a:xfrm flipV="1">
            <a:off x="4903152" y="3128963"/>
            <a:ext cx="0" cy="319246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7757" name="Line 107"/>
          <p:cNvSpPr>
            <a:spLocks noChangeShapeType="1"/>
          </p:cNvSpPr>
          <p:nvPr/>
        </p:nvSpPr>
        <p:spPr bwMode="auto">
          <a:xfrm flipV="1">
            <a:off x="6657340" y="3663950"/>
            <a:ext cx="1673225" cy="1292225"/>
          </a:xfrm>
          <a:prstGeom prst="line">
            <a:avLst/>
          </a:prstGeom>
          <a:noFill/>
          <a:ln w="25400">
            <a:solidFill>
              <a:srgbClr val="00B050"/>
            </a:solidFill>
            <a:round/>
            <a:headEnd type="none" w="sm" len="sm"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7758" name="Line 108"/>
          <p:cNvSpPr>
            <a:spLocks noChangeShapeType="1"/>
          </p:cNvSpPr>
          <p:nvPr/>
        </p:nvSpPr>
        <p:spPr bwMode="auto">
          <a:xfrm flipH="1" flipV="1">
            <a:off x="6123940" y="4273550"/>
            <a:ext cx="530225" cy="682625"/>
          </a:xfrm>
          <a:prstGeom prst="line">
            <a:avLst/>
          </a:prstGeom>
          <a:noFill/>
          <a:ln w="25400">
            <a:solidFill>
              <a:srgbClr val="00B050"/>
            </a:solidFill>
            <a:round/>
            <a:headEnd type="none" w="sm" len="sm"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7760" name="Rectangle 110"/>
          <p:cNvSpPr>
            <a:spLocks noChangeArrowheads="1"/>
          </p:cNvSpPr>
          <p:nvPr/>
        </p:nvSpPr>
        <p:spPr bwMode="auto">
          <a:xfrm>
            <a:off x="1013777" y="2730279"/>
            <a:ext cx="2734723" cy="4315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Monotype Sorts" charset="2"/>
              <a:buChar char="z"/>
              <a:defRPr kumimoji="1" sz="32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Monotype Sorts" charset="2"/>
              <a:buChar char="y"/>
              <a:defRPr kumimoji="1" sz="28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Monotype Sorts" charset="2"/>
              <a:buChar char="x"/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kumimoji="0" lang="en-US" altLang="zh-TW" sz="2200" dirty="0">
                <a:latin typeface="Courier" charset="0"/>
                <a:ea typeface="Courier" charset="0"/>
                <a:cs typeface="Courier" charset="0"/>
              </a:rPr>
              <a:t>Ideal situation</a:t>
            </a:r>
          </a:p>
        </p:txBody>
      </p:sp>
      <p:sp>
        <p:nvSpPr>
          <p:cNvPr id="27761" name="Rectangle 111"/>
          <p:cNvSpPr>
            <a:spLocks noChangeArrowheads="1"/>
          </p:cNvSpPr>
          <p:nvPr/>
        </p:nvSpPr>
        <p:spPr bwMode="auto">
          <a:xfrm>
            <a:off x="5100954" y="2730279"/>
            <a:ext cx="3414396" cy="4315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Monotype Sorts" charset="2"/>
              <a:buChar char="z"/>
              <a:defRPr kumimoji="1" sz="32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Monotype Sorts" charset="2"/>
              <a:buChar char="y"/>
              <a:defRPr kumimoji="1" sz="28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Monotype Sorts" charset="2"/>
              <a:buChar char="x"/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kumimoji="0" lang="en-US" altLang="zh-TW" sz="2200" dirty="0">
                <a:latin typeface="Courier" charset="0"/>
                <a:ea typeface="Courier" charset="0"/>
                <a:cs typeface="Courier" charset="0"/>
              </a:rPr>
              <a:t>Adversary situation</a:t>
            </a:r>
          </a:p>
        </p:txBody>
      </p:sp>
      <p:sp>
        <p:nvSpPr>
          <p:cNvPr id="112" name="文字方塊 111"/>
          <p:cNvSpPr txBox="1"/>
          <p:nvPr/>
        </p:nvSpPr>
        <p:spPr>
          <a:xfrm>
            <a:off x="3973783" y="6581942"/>
            <a:ext cx="5213512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kumimoji="1" lang="en-US" altLang="zh-TW" sz="1200" dirty="0">
                <a:solidFill>
                  <a:schemeClr val="bg1"/>
                </a:solidFill>
                <a:ea typeface="新細明體"/>
              </a:rPr>
              <a:t>Credit : 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CSCE 666 Pattern Analysis | Ricardo Gutierrez-Osuna | CSE@TAMU</a:t>
            </a:r>
            <a:endParaRPr lang="en-US" altLang="zh-TW" sz="120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32664305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Linear Discriminant Analysis</a:t>
            </a:r>
          </a:p>
        </p:txBody>
      </p:sp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E51CA471-8FED-5C4E-B4E0-6E148EE906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kumimoji="0" lang="en-US" altLang="zh-TW" sz="2400" dirty="0">
                <a:ea typeface="Courier" charset="0"/>
                <a:cs typeface="Courier" charset="0"/>
              </a:rPr>
              <a:t>LDA projection onto directions that can best separate data of different classes.</a:t>
            </a:r>
          </a:p>
        </p:txBody>
      </p:sp>
      <p:sp>
        <p:nvSpPr>
          <p:cNvPr id="29698" name="頁尾版面配置區 4"/>
          <p:cNvSpPr>
            <a:spLocks noGrp="1"/>
          </p:cNvSpPr>
          <p:nvPr>
            <p:ph type="ftr" sz="quarter" idx="11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762000">
              <a:spcBef>
                <a:spcPct val="20000"/>
              </a:spcBef>
              <a:buClr>
                <a:schemeClr val="accent2"/>
              </a:buClr>
              <a:buFont typeface="Monotype Sorts" charset="2"/>
              <a:buChar char="z"/>
              <a:defRPr kumimoji="1" sz="32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1pPr>
            <a:lvl2pPr marL="742950" indent="-285750" defTabSz="762000">
              <a:spcBef>
                <a:spcPct val="20000"/>
              </a:spcBef>
              <a:buClr>
                <a:schemeClr val="accent2"/>
              </a:buClr>
              <a:buFont typeface="Monotype Sorts" charset="2"/>
              <a:buChar char="y"/>
              <a:defRPr kumimoji="1" sz="28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2pPr>
            <a:lvl3pPr marL="1143000" indent="-228600" defTabSz="762000">
              <a:spcBef>
                <a:spcPct val="20000"/>
              </a:spcBef>
              <a:buClr>
                <a:schemeClr val="accent2"/>
              </a:buClr>
              <a:buFont typeface="Monotype Sorts" charset="2"/>
              <a:buChar char="x"/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3pPr>
            <a:lvl4pPr marL="1600200" indent="-228600" defTabSz="762000">
              <a:spcBef>
                <a:spcPct val="20000"/>
              </a:spcBef>
              <a:buClr>
                <a:schemeClr val="accent2"/>
              </a:buClr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4pPr>
            <a:lvl5pPr marL="2057400" indent="-228600" defTabSz="76200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5pPr>
            <a:lvl6pPr marL="25146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6pPr>
            <a:lvl7pPr marL="29718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7pPr>
            <a:lvl8pPr marL="34290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8pPr>
            <a:lvl9pPr marL="38862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kumimoji="0" lang="en-US" altLang="zh-TW" sz="2400"/>
              <a:t> </a:t>
            </a:r>
          </a:p>
        </p:txBody>
      </p:sp>
      <p:sp>
        <p:nvSpPr>
          <p:cNvPr id="29701" name="Line 3"/>
          <p:cNvSpPr>
            <a:spLocks noChangeShapeType="1"/>
          </p:cNvSpPr>
          <p:nvPr/>
        </p:nvSpPr>
        <p:spPr bwMode="auto">
          <a:xfrm>
            <a:off x="1017551" y="6508751"/>
            <a:ext cx="3192463" cy="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  <a:headEnd type="none" w="sm" len="sm"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9702" name="Line 4"/>
          <p:cNvSpPr>
            <a:spLocks noChangeShapeType="1"/>
          </p:cNvSpPr>
          <p:nvPr/>
        </p:nvSpPr>
        <p:spPr bwMode="auto">
          <a:xfrm>
            <a:off x="1433476" y="5759451"/>
            <a:ext cx="139700" cy="139700"/>
          </a:xfrm>
          <a:prstGeom prst="line">
            <a:avLst/>
          </a:prstGeom>
          <a:noFill/>
          <a:ln w="25400">
            <a:solidFill>
              <a:srgbClr val="00B0F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9703" name="Line 5"/>
          <p:cNvSpPr>
            <a:spLocks noChangeShapeType="1"/>
          </p:cNvSpPr>
          <p:nvPr/>
        </p:nvSpPr>
        <p:spPr bwMode="auto">
          <a:xfrm flipH="1">
            <a:off x="1433476" y="5759451"/>
            <a:ext cx="139700" cy="139700"/>
          </a:xfrm>
          <a:prstGeom prst="line">
            <a:avLst/>
          </a:prstGeom>
          <a:noFill/>
          <a:ln w="25400">
            <a:solidFill>
              <a:srgbClr val="00B0F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9704" name="Line 6"/>
          <p:cNvSpPr>
            <a:spLocks noChangeShapeType="1"/>
          </p:cNvSpPr>
          <p:nvPr/>
        </p:nvSpPr>
        <p:spPr bwMode="auto">
          <a:xfrm>
            <a:off x="2347876" y="5464176"/>
            <a:ext cx="139700" cy="139700"/>
          </a:xfrm>
          <a:prstGeom prst="line">
            <a:avLst/>
          </a:prstGeom>
          <a:noFill/>
          <a:ln w="25400">
            <a:solidFill>
              <a:srgbClr val="00B0F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9705" name="Line 7"/>
          <p:cNvSpPr>
            <a:spLocks noChangeShapeType="1"/>
          </p:cNvSpPr>
          <p:nvPr/>
        </p:nvSpPr>
        <p:spPr bwMode="auto">
          <a:xfrm flipH="1">
            <a:off x="2347876" y="5464176"/>
            <a:ext cx="139700" cy="139700"/>
          </a:xfrm>
          <a:prstGeom prst="line">
            <a:avLst/>
          </a:prstGeom>
          <a:noFill/>
          <a:ln w="25400">
            <a:solidFill>
              <a:srgbClr val="00B0F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9706" name="Oval 8"/>
          <p:cNvSpPr>
            <a:spLocks noChangeArrowheads="1"/>
          </p:cNvSpPr>
          <p:nvPr/>
        </p:nvSpPr>
        <p:spPr bwMode="auto">
          <a:xfrm>
            <a:off x="4163976" y="4298951"/>
            <a:ext cx="127000" cy="127000"/>
          </a:xfrm>
          <a:prstGeom prst="ellipse">
            <a:avLst/>
          </a:prstGeom>
          <a:noFill/>
          <a:ln w="25400">
            <a:solidFill>
              <a:srgbClr val="E60BEB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Monotype Sorts" charset="2"/>
              <a:buChar char="z"/>
              <a:defRPr kumimoji="1" sz="32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Monotype Sorts" charset="2"/>
              <a:buChar char="y"/>
              <a:defRPr kumimoji="1" sz="28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Monotype Sorts" charset="2"/>
              <a:buChar char="x"/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kumimoji="0" lang="zh-TW" altLang="en-US" sz="2400"/>
          </a:p>
        </p:txBody>
      </p:sp>
      <p:sp>
        <p:nvSpPr>
          <p:cNvPr id="29707" name="Oval 9"/>
          <p:cNvSpPr>
            <a:spLocks noChangeArrowheads="1"/>
          </p:cNvSpPr>
          <p:nvPr/>
        </p:nvSpPr>
        <p:spPr bwMode="auto">
          <a:xfrm>
            <a:off x="2716176" y="5619751"/>
            <a:ext cx="127000" cy="127000"/>
          </a:xfrm>
          <a:prstGeom prst="ellipse">
            <a:avLst/>
          </a:prstGeom>
          <a:noFill/>
          <a:ln w="25400">
            <a:solidFill>
              <a:srgbClr val="E60BEB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Monotype Sorts" charset="2"/>
              <a:buChar char="z"/>
              <a:defRPr kumimoji="1" sz="32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Monotype Sorts" charset="2"/>
              <a:buChar char="y"/>
              <a:defRPr kumimoji="1" sz="28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Monotype Sorts" charset="2"/>
              <a:buChar char="x"/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kumimoji="0" lang="zh-TW" altLang="en-US" sz="2400"/>
          </a:p>
        </p:txBody>
      </p:sp>
      <p:sp>
        <p:nvSpPr>
          <p:cNvPr id="29708" name="Oval 10"/>
          <p:cNvSpPr>
            <a:spLocks noChangeArrowheads="1"/>
          </p:cNvSpPr>
          <p:nvPr/>
        </p:nvSpPr>
        <p:spPr bwMode="auto">
          <a:xfrm>
            <a:off x="3655976" y="5086351"/>
            <a:ext cx="127000" cy="127000"/>
          </a:xfrm>
          <a:prstGeom prst="ellipse">
            <a:avLst/>
          </a:prstGeom>
          <a:noFill/>
          <a:ln w="25400">
            <a:solidFill>
              <a:srgbClr val="E60BEB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Monotype Sorts" charset="2"/>
              <a:buChar char="z"/>
              <a:defRPr kumimoji="1" sz="32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Monotype Sorts" charset="2"/>
              <a:buChar char="y"/>
              <a:defRPr kumimoji="1" sz="28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Monotype Sorts" charset="2"/>
              <a:buChar char="x"/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kumimoji="0" lang="zh-TW" altLang="en-US" sz="2400"/>
          </a:p>
        </p:txBody>
      </p:sp>
      <p:sp>
        <p:nvSpPr>
          <p:cNvPr id="29709" name="Oval 11"/>
          <p:cNvSpPr>
            <a:spLocks noChangeArrowheads="1"/>
          </p:cNvSpPr>
          <p:nvPr/>
        </p:nvSpPr>
        <p:spPr bwMode="auto">
          <a:xfrm>
            <a:off x="3198776" y="5086351"/>
            <a:ext cx="127000" cy="127000"/>
          </a:xfrm>
          <a:prstGeom prst="ellipse">
            <a:avLst/>
          </a:prstGeom>
          <a:noFill/>
          <a:ln w="25400">
            <a:solidFill>
              <a:srgbClr val="E60BEB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Monotype Sorts" charset="2"/>
              <a:buChar char="z"/>
              <a:defRPr kumimoji="1" sz="32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Monotype Sorts" charset="2"/>
              <a:buChar char="y"/>
              <a:defRPr kumimoji="1" sz="28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Monotype Sorts" charset="2"/>
              <a:buChar char="x"/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kumimoji="0" lang="zh-TW" altLang="en-US" sz="2400"/>
          </a:p>
        </p:txBody>
      </p:sp>
      <p:sp>
        <p:nvSpPr>
          <p:cNvPr id="29710" name="Oval 12"/>
          <p:cNvSpPr>
            <a:spLocks noChangeArrowheads="1"/>
          </p:cNvSpPr>
          <p:nvPr/>
        </p:nvSpPr>
        <p:spPr bwMode="auto">
          <a:xfrm>
            <a:off x="3020976" y="5594351"/>
            <a:ext cx="127000" cy="127000"/>
          </a:xfrm>
          <a:prstGeom prst="ellipse">
            <a:avLst/>
          </a:prstGeom>
          <a:noFill/>
          <a:ln w="25400">
            <a:solidFill>
              <a:srgbClr val="E60BEB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Monotype Sorts" charset="2"/>
              <a:buChar char="z"/>
              <a:defRPr kumimoji="1" sz="32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Monotype Sorts" charset="2"/>
              <a:buChar char="y"/>
              <a:defRPr kumimoji="1" sz="28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Monotype Sorts" charset="2"/>
              <a:buChar char="x"/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kumimoji="0" lang="zh-TW" altLang="en-US" sz="2400"/>
          </a:p>
        </p:txBody>
      </p:sp>
      <p:sp>
        <p:nvSpPr>
          <p:cNvPr id="29711" name="Line 13"/>
          <p:cNvSpPr>
            <a:spLocks noChangeShapeType="1"/>
          </p:cNvSpPr>
          <p:nvPr/>
        </p:nvSpPr>
        <p:spPr bwMode="auto">
          <a:xfrm>
            <a:off x="2617751" y="4683126"/>
            <a:ext cx="139700" cy="139700"/>
          </a:xfrm>
          <a:prstGeom prst="line">
            <a:avLst/>
          </a:prstGeom>
          <a:noFill/>
          <a:ln w="25400">
            <a:solidFill>
              <a:srgbClr val="00B0F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9712" name="Line 14"/>
          <p:cNvSpPr>
            <a:spLocks noChangeShapeType="1"/>
          </p:cNvSpPr>
          <p:nvPr/>
        </p:nvSpPr>
        <p:spPr bwMode="auto">
          <a:xfrm flipH="1">
            <a:off x="2617751" y="4683126"/>
            <a:ext cx="139700" cy="139700"/>
          </a:xfrm>
          <a:prstGeom prst="line">
            <a:avLst/>
          </a:prstGeom>
          <a:noFill/>
          <a:ln w="25400">
            <a:solidFill>
              <a:srgbClr val="00B0F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9713" name="Line 15"/>
          <p:cNvSpPr>
            <a:spLocks noChangeShapeType="1"/>
          </p:cNvSpPr>
          <p:nvPr/>
        </p:nvSpPr>
        <p:spPr bwMode="auto">
          <a:xfrm>
            <a:off x="2322476" y="5749926"/>
            <a:ext cx="139700" cy="139700"/>
          </a:xfrm>
          <a:prstGeom prst="line">
            <a:avLst/>
          </a:prstGeom>
          <a:noFill/>
          <a:ln w="25400">
            <a:solidFill>
              <a:srgbClr val="00B0F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9714" name="Line 16"/>
          <p:cNvSpPr>
            <a:spLocks noChangeShapeType="1"/>
          </p:cNvSpPr>
          <p:nvPr/>
        </p:nvSpPr>
        <p:spPr bwMode="auto">
          <a:xfrm flipH="1">
            <a:off x="2322476" y="5749926"/>
            <a:ext cx="139700" cy="139700"/>
          </a:xfrm>
          <a:prstGeom prst="line">
            <a:avLst/>
          </a:prstGeom>
          <a:noFill/>
          <a:ln w="25400">
            <a:solidFill>
              <a:srgbClr val="00B0F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9715" name="Oval 17"/>
          <p:cNvSpPr>
            <a:spLocks noChangeArrowheads="1"/>
          </p:cNvSpPr>
          <p:nvPr/>
        </p:nvSpPr>
        <p:spPr bwMode="auto">
          <a:xfrm>
            <a:off x="4113176" y="4781551"/>
            <a:ext cx="127000" cy="127000"/>
          </a:xfrm>
          <a:prstGeom prst="ellipse">
            <a:avLst/>
          </a:prstGeom>
          <a:noFill/>
          <a:ln w="25400">
            <a:solidFill>
              <a:srgbClr val="E60BEB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Monotype Sorts" charset="2"/>
              <a:buChar char="z"/>
              <a:defRPr kumimoji="1" sz="32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Monotype Sorts" charset="2"/>
              <a:buChar char="y"/>
              <a:defRPr kumimoji="1" sz="28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Monotype Sorts" charset="2"/>
              <a:buChar char="x"/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kumimoji="0" lang="zh-TW" altLang="en-US" sz="2400"/>
          </a:p>
        </p:txBody>
      </p:sp>
      <p:sp>
        <p:nvSpPr>
          <p:cNvPr id="29716" name="Oval 18"/>
          <p:cNvSpPr>
            <a:spLocks noChangeArrowheads="1"/>
          </p:cNvSpPr>
          <p:nvPr/>
        </p:nvSpPr>
        <p:spPr bwMode="auto">
          <a:xfrm>
            <a:off x="3732176" y="4375151"/>
            <a:ext cx="127000" cy="127000"/>
          </a:xfrm>
          <a:prstGeom prst="ellipse">
            <a:avLst/>
          </a:prstGeom>
          <a:noFill/>
          <a:ln w="25400">
            <a:solidFill>
              <a:srgbClr val="E60BEB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Monotype Sorts" charset="2"/>
              <a:buChar char="z"/>
              <a:defRPr kumimoji="1" sz="32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Monotype Sorts" charset="2"/>
              <a:buChar char="y"/>
              <a:defRPr kumimoji="1" sz="28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Monotype Sorts" charset="2"/>
              <a:buChar char="x"/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kumimoji="0" lang="zh-TW" altLang="en-US" sz="2400"/>
          </a:p>
        </p:txBody>
      </p:sp>
      <p:sp>
        <p:nvSpPr>
          <p:cNvPr id="29717" name="Line 19"/>
          <p:cNvSpPr>
            <a:spLocks noChangeShapeType="1"/>
          </p:cNvSpPr>
          <p:nvPr/>
        </p:nvSpPr>
        <p:spPr bwMode="auto">
          <a:xfrm>
            <a:off x="2109751" y="5226051"/>
            <a:ext cx="139700" cy="139700"/>
          </a:xfrm>
          <a:prstGeom prst="line">
            <a:avLst/>
          </a:prstGeom>
          <a:noFill/>
          <a:ln w="25400">
            <a:solidFill>
              <a:srgbClr val="00B0F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9718" name="Line 20"/>
          <p:cNvSpPr>
            <a:spLocks noChangeShapeType="1"/>
          </p:cNvSpPr>
          <p:nvPr/>
        </p:nvSpPr>
        <p:spPr bwMode="auto">
          <a:xfrm flipH="1">
            <a:off x="2109751" y="5226051"/>
            <a:ext cx="139700" cy="139700"/>
          </a:xfrm>
          <a:prstGeom prst="line">
            <a:avLst/>
          </a:prstGeom>
          <a:noFill/>
          <a:ln w="25400">
            <a:solidFill>
              <a:srgbClr val="00B0F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9719" name="Line 21"/>
          <p:cNvSpPr>
            <a:spLocks noChangeShapeType="1"/>
          </p:cNvSpPr>
          <p:nvPr/>
        </p:nvSpPr>
        <p:spPr bwMode="auto">
          <a:xfrm>
            <a:off x="1195351" y="6216651"/>
            <a:ext cx="139700" cy="139700"/>
          </a:xfrm>
          <a:prstGeom prst="line">
            <a:avLst/>
          </a:prstGeom>
          <a:noFill/>
          <a:ln w="25400">
            <a:solidFill>
              <a:srgbClr val="00B0F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9720" name="Line 22"/>
          <p:cNvSpPr>
            <a:spLocks noChangeShapeType="1"/>
          </p:cNvSpPr>
          <p:nvPr/>
        </p:nvSpPr>
        <p:spPr bwMode="auto">
          <a:xfrm flipH="1">
            <a:off x="1195351" y="6216651"/>
            <a:ext cx="139700" cy="139700"/>
          </a:xfrm>
          <a:prstGeom prst="line">
            <a:avLst/>
          </a:prstGeom>
          <a:noFill/>
          <a:ln w="25400">
            <a:solidFill>
              <a:srgbClr val="00B0F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9721" name="Line 23"/>
          <p:cNvSpPr>
            <a:spLocks noChangeShapeType="1"/>
          </p:cNvSpPr>
          <p:nvPr/>
        </p:nvSpPr>
        <p:spPr bwMode="auto">
          <a:xfrm>
            <a:off x="1662076" y="6216651"/>
            <a:ext cx="139700" cy="139700"/>
          </a:xfrm>
          <a:prstGeom prst="line">
            <a:avLst/>
          </a:prstGeom>
          <a:noFill/>
          <a:ln w="25400">
            <a:solidFill>
              <a:srgbClr val="00B0F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9722" name="Line 24"/>
          <p:cNvSpPr>
            <a:spLocks noChangeShapeType="1"/>
          </p:cNvSpPr>
          <p:nvPr/>
        </p:nvSpPr>
        <p:spPr bwMode="auto">
          <a:xfrm flipH="1">
            <a:off x="1662076" y="6216651"/>
            <a:ext cx="139700" cy="139700"/>
          </a:xfrm>
          <a:prstGeom prst="line">
            <a:avLst/>
          </a:prstGeom>
          <a:noFill/>
          <a:ln w="25400">
            <a:solidFill>
              <a:srgbClr val="00B0F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9723" name="Oval 25"/>
          <p:cNvSpPr>
            <a:spLocks noChangeArrowheads="1"/>
          </p:cNvSpPr>
          <p:nvPr/>
        </p:nvSpPr>
        <p:spPr bwMode="auto">
          <a:xfrm>
            <a:off x="3071776" y="4171951"/>
            <a:ext cx="127000" cy="127000"/>
          </a:xfrm>
          <a:prstGeom prst="ellipse">
            <a:avLst/>
          </a:prstGeom>
          <a:noFill/>
          <a:ln w="25400">
            <a:solidFill>
              <a:srgbClr val="E60BEB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Monotype Sorts" charset="2"/>
              <a:buChar char="z"/>
              <a:defRPr kumimoji="1" sz="32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Monotype Sorts" charset="2"/>
              <a:buChar char="y"/>
              <a:defRPr kumimoji="1" sz="28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Monotype Sorts" charset="2"/>
              <a:buChar char="x"/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kumimoji="0" lang="zh-TW" altLang="en-US" sz="2400"/>
          </a:p>
        </p:txBody>
      </p:sp>
      <p:sp>
        <p:nvSpPr>
          <p:cNvPr id="29724" name="Oval 26"/>
          <p:cNvSpPr>
            <a:spLocks noChangeArrowheads="1"/>
          </p:cNvSpPr>
          <p:nvPr/>
        </p:nvSpPr>
        <p:spPr bwMode="auto">
          <a:xfrm>
            <a:off x="3554376" y="4019551"/>
            <a:ext cx="127000" cy="127000"/>
          </a:xfrm>
          <a:prstGeom prst="ellipse">
            <a:avLst/>
          </a:prstGeom>
          <a:noFill/>
          <a:ln w="25400">
            <a:solidFill>
              <a:srgbClr val="E60BEB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Monotype Sorts" charset="2"/>
              <a:buChar char="z"/>
              <a:defRPr kumimoji="1" sz="32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Monotype Sorts" charset="2"/>
              <a:buChar char="y"/>
              <a:defRPr kumimoji="1" sz="28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Monotype Sorts" charset="2"/>
              <a:buChar char="x"/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kumimoji="0" lang="zh-TW" altLang="en-US" sz="2400"/>
          </a:p>
        </p:txBody>
      </p:sp>
      <p:sp>
        <p:nvSpPr>
          <p:cNvPr id="29725" name="Oval 27"/>
          <p:cNvSpPr>
            <a:spLocks noChangeArrowheads="1"/>
          </p:cNvSpPr>
          <p:nvPr/>
        </p:nvSpPr>
        <p:spPr bwMode="auto">
          <a:xfrm>
            <a:off x="2893976" y="5238751"/>
            <a:ext cx="127000" cy="127000"/>
          </a:xfrm>
          <a:prstGeom prst="ellipse">
            <a:avLst/>
          </a:prstGeom>
          <a:noFill/>
          <a:ln w="25400">
            <a:solidFill>
              <a:srgbClr val="E60BEB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Monotype Sorts" charset="2"/>
              <a:buChar char="z"/>
              <a:defRPr kumimoji="1" sz="32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Monotype Sorts" charset="2"/>
              <a:buChar char="y"/>
              <a:defRPr kumimoji="1" sz="28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Monotype Sorts" charset="2"/>
              <a:buChar char="x"/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kumimoji="0" lang="zh-TW" altLang="en-US" sz="2400"/>
          </a:p>
        </p:txBody>
      </p:sp>
      <p:sp>
        <p:nvSpPr>
          <p:cNvPr id="29726" name="Oval 28"/>
          <p:cNvSpPr>
            <a:spLocks noChangeArrowheads="1"/>
          </p:cNvSpPr>
          <p:nvPr/>
        </p:nvSpPr>
        <p:spPr bwMode="auto">
          <a:xfrm>
            <a:off x="3097176" y="4451351"/>
            <a:ext cx="127000" cy="127000"/>
          </a:xfrm>
          <a:prstGeom prst="ellipse">
            <a:avLst/>
          </a:prstGeom>
          <a:noFill/>
          <a:ln w="25400">
            <a:solidFill>
              <a:srgbClr val="E60BEB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Monotype Sorts" charset="2"/>
              <a:buChar char="z"/>
              <a:defRPr kumimoji="1" sz="32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Monotype Sorts" charset="2"/>
              <a:buChar char="y"/>
              <a:defRPr kumimoji="1" sz="28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Monotype Sorts" charset="2"/>
              <a:buChar char="x"/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kumimoji="0" lang="zh-TW" altLang="en-US" sz="2400"/>
          </a:p>
        </p:txBody>
      </p:sp>
      <p:sp>
        <p:nvSpPr>
          <p:cNvPr id="29727" name="Oval 29"/>
          <p:cNvSpPr>
            <a:spLocks noChangeArrowheads="1"/>
          </p:cNvSpPr>
          <p:nvPr/>
        </p:nvSpPr>
        <p:spPr bwMode="auto">
          <a:xfrm>
            <a:off x="2716176" y="5924551"/>
            <a:ext cx="127000" cy="127000"/>
          </a:xfrm>
          <a:prstGeom prst="ellipse">
            <a:avLst/>
          </a:prstGeom>
          <a:noFill/>
          <a:ln w="25400">
            <a:solidFill>
              <a:srgbClr val="E60BEB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Monotype Sorts" charset="2"/>
              <a:buChar char="z"/>
              <a:defRPr kumimoji="1" sz="32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Monotype Sorts" charset="2"/>
              <a:buChar char="y"/>
              <a:defRPr kumimoji="1" sz="28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Monotype Sorts" charset="2"/>
              <a:buChar char="x"/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kumimoji="0" lang="zh-TW" altLang="en-US" sz="2400"/>
          </a:p>
        </p:txBody>
      </p:sp>
      <p:sp>
        <p:nvSpPr>
          <p:cNvPr id="29728" name="Oval 30"/>
          <p:cNvSpPr>
            <a:spLocks noChangeArrowheads="1"/>
          </p:cNvSpPr>
          <p:nvPr/>
        </p:nvSpPr>
        <p:spPr bwMode="auto">
          <a:xfrm>
            <a:off x="2919376" y="4832351"/>
            <a:ext cx="127000" cy="127000"/>
          </a:xfrm>
          <a:prstGeom prst="ellipse">
            <a:avLst/>
          </a:prstGeom>
          <a:noFill/>
          <a:ln w="25400">
            <a:solidFill>
              <a:srgbClr val="E60BEB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Monotype Sorts" charset="2"/>
              <a:buChar char="z"/>
              <a:defRPr kumimoji="1" sz="32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Monotype Sorts" charset="2"/>
              <a:buChar char="y"/>
              <a:defRPr kumimoji="1" sz="28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Monotype Sorts" charset="2"/>
              <a:buChar char="x"/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kumimoji="0" lang="zh-TW" altLang="en-US" sz="2400"/>
          </a:p>
        </p:txBody>
      </p:sp>
      <p:sp>
        <p:nvSpPr>
          <p:cNvPr id="29729" name="Oval 31"/>
          <p:cNvSpPr>
            <a:spLocks noChangeArrowheads="1"/>
          </p:cNvSpPr>
          <p:nvPr/>
        </p:nvSpPr>
        <p:spPr bwMode="auto">
          <a:xfrm>
            <a:off x="3579776" y="4705351"/>
            <a:ext cx="127000" cy="127000"/>
          </a:xfrm>
          <a:prstGeom prst="ellipse">
            <a:avLst/>
          </a:prstGeom>
          <a:noFill/>
          <a:ln w="25400">
            <a:solidFill>
              <a:srgbClr val="E60BEB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Monotype Sorts" charset="2"/>
              <a:buChar char="z"/>
              <a:defRPr kumimoji="1" sz="32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Monotype Sorts" charset="2"/>
              <a:buChar char="y"/>
              <a:defRPr kumimoji="1" sz="28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Monotype Sorts" charset="2"/>
              <a:buChar char="x"/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kumimoji="0" lang="zh-TW" altLang="en-US" sz="2400"/>
          </a:p>
        </p:txBody>
      </p:sp>
      <p:sp>
        <p:nvSpPr>
          <p:cNvPr id="29730" name="Oval 32"/>
          <p:cNvSpPr>
            <a:spLocks noChangeArrowheads="1"/>
          </p:cNvSpPr>
          <p:nvPr/>
        </p:nvSpPr>
        <p:spPr bwMode="auto">
          <a:xfrm>
            <a:off x="3300376" y="5365751"/>
            <a:ext cx="127000" cy="127000"/>
          </a:xfrm>
          <a:prstGeom prst="ellipse">
            <a:avLst/>
          </a:prstGeom>
          <a:noFill/>
          <a:ln w="25400">
            <a:solidFill>
              <a:srgbClr val="E60BEB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Monotype Sorts" charset="2"/>
              <a:buChar char="z"/>
              <a:defRPr kumimoji="1" sz="32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Monotype Sorts" charset="2"/>
              <a:buChar char="y"/>
              <a:defRPr kumimoji="1" sz="28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Monotype Sorts" charset="2"/>
              <a:buChar char="x"/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kumimoji="0" lang="zh-TW" altLang="en-US" sz="2400"/>
          </a:p>
        </p:txBody>
      </p:sp>
      <p:sp>
        <p:nvSpPr>
          <p:cNvPr id="29731" name="Oval 33"/>
          <p:cNvSpPr>
            <a:spLocks noChangeArrowheads="1"/>
          </p:cNvSpPr>
          <p:nvPr/>
        </p:nvSpPr>
        <p:spPr bwMode="auto">
          <a:xfrm>
            <a:off x="3173376" y="4692651"/>
            <a:ext cx="127000" cy="127000"/>
          </a:xfrm>
          <a:prstGeom prst="ellipse">
            <a:avLst/>
          </a:prstGeom>
          <a:noFill/>
          <a:ln w="25400">
            <a:solidFill>
              <a:srgbClr val="E60BEB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Monotype Sorts" charset="2"/>
              <a:buChar char="z"/>
              <a:defRPr kumimoji="1" sz="32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Monotype Sorts" charset="2"/>
              <a:buChar char="y"/>
              <a:defRPr kumimoji="1" sz="28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Monotype Sorts" charset="2"/>
              <a:buChar char="x"/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kumimoji="0" lang="zh-TW" altLang="en-US" sz="2400"/>
          </a:p>
        </p:txBody>
      </p:sp>
      <p:sp>
        <p:nvSpPr>
          <p:cNvPr id="29732" name="Oval 34"/>
          <p:cNvSpPr>
            <a:spLocks noChangeArrowheads="1"/>
          </p:cNvSpPr>
          <p:nvPr/>
        </p:nvSpPr>
        <p:spPr bwMode="auto">
          <a:xfrm>
            <a:off x="3401976" y="4298951"/>
            <a:ext cx="127000" cy="127000"/>
          </a:xfrm>
          <a:prstGeom prst="ellipse">
            <a:avLst/>
          </a:prstGeom>
          <a:noFill/>
          <a:ln w="25400">
            <a:solidFill>
              <a:srgbClr val="E60BEB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Monotype Sorts" charset="2"/>
              <a:buChar char="z"/>
              <a:defRPr kumimoji="1" sz="32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Monotype Sorts" charset="2"/>
              <a:buChar char="y"/>
              <a:defRPr kumimoji="1" sz="28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Monotype Sorts" charset="2"/>
              <a:buChar char="x"/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kumimoji="0" lang="zh-TW" altLang="en-US" sz="2400"/>
          </a:p>
        </p:txBody>
      </p:sp>
      <p:sp>
        <p:nvSpPr>
          <p:cNvPr id="29733" name="Line 35"/>
          <p:cNvSpPr>
            <a:spLocks noChangeShapeType="1"/>
          </p:cNvSpPr>
          <p:nvPr/>
        </p:nvSpPr>
        <p:spPr bwMode="auto">
          <a:xfrm>
            <a:off x="2474876" y="4387851"/>
            <a:ext cx="139700" cy="139700"/>
          </a:xfrm>
          <a:prstGeom prst="line">
            <a:avLst/>
          </a:prstGeom>
          <a:noFill/>
          <a:ln w="25400">
            <a:solidFill>
              <a:srgbClr val="00B0F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9734" name="Line 36"/>
          <p:cNvSpPr>
            <a:spLocks noChangeShapeType="1"/>
          </p:cNvSpPr>
          <p:nvPr/>
        </p:nvSpPr>
        <p:spPr bwMode="auto">
          <a:xfrm flipH="1">
            <a:off x="2474876" y="4387851"/>
            <a:ext cx="139700" cy="139700"/>
          </a:xfrm>
          <a:prstGeom prst="line">
            <a:avLst/>
          </a:prstGeom>
          <a:noFill/>
          <a:ln w="25400">
            <a:solidFill>
              <a:srgbClr val="00B0F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9735" name="Line 37"/>
          <p:cNvSpPr>
            <a:spLocks noChangeShapeType="1"/>
          </p:cNvSpPr>
          <p:nvPr/>
        </p:nvSpPr>
        <p:spPr bwMode="auto">
          <a:xfrm>
            <a:off x="2703476" y="4302126"/>
            <a:ext cx="139700" cy="139700"/>
          </a:xfrm>
          <a:prstGeom prst="line">
            <a:avLst/>
          </a:prstGeom>
          <a:noFill/>
          <a:ln w="25400">
            <a:solidFill>
              <a:srgbClr val="00B0F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9736" name="Line 38"/>
          <p:cNvSpPr>
            <a:spLocks noChangeShapeType="1"/>
          </p:cNvSpPr>
          <p:nvPr/>
        </p:nvSpPr>
        <p:spPr bwMode="auto">
          <a:xfrm flipH="1">
            <a:off x="2703476" y="4302126"/>
            <a:ext cx="139700" cy="139700"/>
          </a:xfrm>
          <a:prstGeom prst="line">
            <a:avLst/>
          </a:prstGeom>
          <a:noFill/>
          <a:ln w="25400">
            <a:solidFill>
              <a:srgbClr val="00B0F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9737" name="Line 39"/>
          <p:cNvSpPr>
            <a:spLocks noChangeShapeType="1"/>
          </p:cNvSpPr>
          <p:nvPr/>
        </p:nvSpPr>
        <p:spPr bwMode="auto">
          <a:xfrm>
            <a:off x="1804951" y="5149851"/>
            <a:ext cx="139700" cy="139700"/>
          </a:xfrm>
          <a:prstGeom prst="line">
            <a:avLst/>
          </a:prstGeom>
          <a:noFill/>
          <a:ln w="25400">
            <a:solidFill>
              <a:srgbClr val="00B0F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9738" name="Line 40"/>
          <p:cNvSpPr>
            <a:spLocks noChangeShapeType="1"/>
          </p:cNvSpPr>
          <p:nvPr/>
        </p:nvSpPr>
        <p:spPr bwMode="auto">
          <a:xfrm flipH="1">
            <a:off x="1804951" y="5149851"/>
            <a:ext cx="139700" cy="139700"/>
          </a:xfrm>
          <a:prstGeom prst="line">
            <a:avLst/>
          </a:prstGeom>
          <a:noFill/>
          <a:ln w="25400">
            <a:solidFill>
              <a:srgbClr val="00B0F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9739" name="Line 41"/>
          <p:cNvSpPr>
            <a:spLocks noChangeShapeType="1"/>
          </p:cNvSpPr>
          <p:nvPr/>
        </p:nvSpPr>
        <p:spPr bwMode="auto">
          <a:xfrm>
            <a:off x="2109751" y="4921251"/>
            <a:ext cx="139700" cy="139700"/>
          </a:xfrm>
          <a:prstGeom prst="line">
            <a:avLst/>
          </a:prstGeom>
          <a:noFill/>
          <a:ln w="25400">
            <a:solidFill>
              <a:srgbClr val="00B0F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9740" name="Line 42"/>
          <p:cNvSpPr>
            <a:spLocks noChangeShapeType="1"/>
          </p:cNvSpPr>
          <p:nvPr/>
        </p:nvSpPr>
        <p:spPr bwMode="auto">
          <a:xfrm flipH="1">
            <a:off x="2109751" y="4921251"/>
            <a:ext cx="139700" cy="139700"/>
          </a:xfrm>
          <a:prstGeom prst="line">
            <a:avLst/>
          </a:prstGeom>
          <a:noFill/>
          <a:ln w="25400">
            <a:solidFill>
              <a:srgbClr val="00B0F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9741" name="Line 43"/>
          <p:cNvSpPr>
            <a:spLocks noChangeShapeType="1"/>
          </p:cNvSpPr>
          <p:nvPr/>
        </p:nvSpPr>
        <p:spPr bwMode="auto">
          <a:xfrm>
            <a:off x="2551076" y="4987926"/>
            <a:ext cx="139700" cy="139700"/>
          </a:xfrm>
          <a:prstGeom prst="line">
            <a:avLst/>
          </a:prstGeom>
          <a:noFill/>
          <a:ln w="25400">
            <a:solidFill>
              <a:srgbClr val="00B0F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9742" name="Line 44"/>
          <p:cNvSpPr>
            <a:spLocks noChangeShapeType="1"/>
          </p:cNvSpPr>
          <p:nvPr/>
        </p:nvSpPr>
        <p:spPr bwMode="auto">
          <a:xfrm flipH="1">
            <a:off x="2551076" y="4987926"/>
            <a:ext cx="139700" cy="139700"/>
          </a:xfrm>
          <a:prstGeom prst="line">
            <a:avLst/>
          </a:prstGeom>
          <a:noFill/>
          <a:ln w="25400">
            <a:solidFill>
              <a:srgbClr val="00B0F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9743" name="Line 45"/>
          <p:cNvSpPr>
            <a:spLocks noChangeShapeType="1"/>
          </p:cNvSpPr>
          <p:nvPr/>
        </p:nvSpPr>
        <p:spPr bwMode="auto">
          <a:xfrm>
            <a:off x="2236751" y="6064251"/>
            <a:ext cx="139700" cy="139700"/>
          </a:xfrm>
          <a:prstGeom prst="line">
            <a:avLst/>
          </a:prstGeom>
          <a:noFill/>
          <a:ln w="25400">
            <a:solidFill>
              <a:srgbClr val="00B0F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9744" name="Line 46"/>
          <p:cNvSpPr>
            <a:spLocks noChangeShapeType="1"/>
          </p:cNvSpPr>
          <p:nvPr/>
        </p:nvSpPr>
        <p:spPr bwMode="auto">
          <a:xfrm flipH="1">
            <a:off x="2236751" y="6064251"/>
            <a:ext cx="139700" cy="139700"/>
          </a:xfrm>
          <a:prstGeom prst="line">
            <a:avLst/>
          </a:prstGeom>
          <a:noFill/>
          <a:ln w="25400">
            <a:solidFill>
              <a:srgbClr val="00B0F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9745" name="Line 47"/>
          <p:cNvSpPr>
            <a:spLocks noChangeShapeType="1"/>
          </p:cNvSpPr>
          <p:nvPr/>
        </p:nvSpPr>
        <p:spPr bwMode="auto">
          <a:xfrm>
            <a:off x="2093876" y="4616451"/>
            <a:ext cx="139700" cy="139700"/>
          </a:xfrm>
          <a:prstGeom prst="line">
            <a:avLst/>
          </a:prstGeom>
          <a:noFill/>
          <a:ln w="25400">
            <a:solidFill>
              <a:srgbClr val="00B0F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9746" name="Line 48"/>
          <p:cNvSpPr>
            <a:spLocks noChangeShapeType="1"/>
          </p:cNvSpPr>
          <p:nvPr/>
        </p:nvSpPr>
        <p:spPr bwMode="auto">
          <a:xfrm flipH="1">
            <a:off x="2093876" y="4616451"/>
            <a:ext cx="139700" cy="139700"/>
          </a:xfrm>
          <a:prstGeom prst="line">
            <a:avLst/>
          </a:prstGeom>
          <a:noFill/>
          <a:ln w="25400">
            <a:solidFill>
              <a:srgbClr val="00B0F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9747" name="Line 49"/>
          <p:cNvSpPr>
            <a:spLocks noChangeShapeType="1"/>
          </p:cNvSpPr>
          <p:nvPr/>
        </p:nvSpPr>
        <p:spPr bwMode="auto">
          <a:xfrm>
            <a:off x="1890676" y="5988051"/>
            <a:ext cx="139700" cy="139700"/>
          </a:xfrm>
          <a:prstGeom prst="line">
            <a:avLst/>
          </a:prstGeom>
          <a:noFill/>
          <a:ln w="25400">
            <a:solidFill>
              <a:srgbClr val="00B0F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9748" name="Line 50"/>
          <p:cNvSpPr>
            <a:spLocks noChangeShapeType="1"/>
          </p:cNvSpPr>
          <p:nvPr/>
        </p:nvSpPr>
        <p:spPr bwMode="auto">
          <a:xfrm flipH="1">
            <a:off x="1890676" y="5988051"/>
            <a:ext cx="139700" cy="139700"/>
          </a:xfrm>
          <a:prstGeom prst="line">
            <a:avLst/>
          </a:prstGeom>
          <a:noFill/>
          <a:ln w="25400">
            <a:solidFill>
              <a:srgbClr val="00B0F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9749" name="Line 51"/>
          <p:cNvSpPr>
            <a:spLocks noChangeShapeType="1"/>
          </p:cNvSpPr>
          <p:nvPr/>
        </p:nvSpPr>
        <p:spPr bwMode="auto">
          <a:xfrm>
            <a:off x="1890676" y="5530851"/>
            <a:ext cx="139700" cy="139700"/>
          </a:xfrm>
          <a:prstGeom prst="line">
            <a:avLst/>
          </a:prstGeom>
          <a:noFill/>
          <a:ln w="25400">
            <a:solidFill>
              <a:srgbClr val="00B0F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9750" name="Line 52"/>
          <p:cNvSpPr>
            <a:spLocks noChangeShapeType="1"/>
          </p:cNvSpPr>
          <p:nvPr/>
        </p:nvSpPr>
        <p:spPr bwMode="auto">
          <a:xfrm flipH="1">
            <a:off x="1890676" y="5530851"/>
            <a:ext cx="139700" cy="139700"/>
          </a:xfrm>
          <a:prstGeom prst="line">
            <a:avLst/>
          </a:prstGeom>
          <a:noFill/>
          <a:ln w="25400">
            <a:solidFill>
              <a:srgbClr val="00B0F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9751" name="Line 53"/>
          <p:cNvSpPr>
            <a:spLocks noChangeShapeType="1"/>
          </p:cNvSpPr>
          <p:nvPr/>
        </p:nvSpPr>
        <p:spPr bwMode="auto">
          <a:xfrm flipV="1">
            <a:off x="1014376" y="3308351"/>
            <a:ext cx="0" cy="3192463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  <a:headEnd type="none" w="sm" len="sm"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9752" name="Line 54"/>
          <p:cNvSpPr>
            <a:spLocks noChangeShapeType="1"/>
          </p:cNvSpPr>
          <p:nvPr/>
        </p:nvSpPr>
        <p:spPr bwMode="auto">
          <a:xfrm flipV="1">
            <a:off x="2768564" y="3843339"/>
            <a:ext cx="1673225" cy="1292225"/>
          </a:xfrm>
          <a:prstGeom prst="line">
            <a:avLst/>
          </a:prstGeom>
          <a:noFill/>
          <a:ln w="25400">
            <a:solidFill>
              <a:srgbClr val="00B050"/>
            </a:solidFill>
            <a:round/>
            <a:headEnd type="none" w="sm" len="sm"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9753" name="Line 55"/>
          <p:cNvSpPr>
            <a:spLocks noChangeShapeType="1"/>
          </p:cNvSpPr>
          <p:nvPr/>
        </p:nvSpPr>
        <p:spPr bwMode="auto">
          <a:xfrm flipH="1" flipV="1">
            <a:off x="2235164" y="4452939"/>
            <a:ext cx="530225" cy="682625"/>
          </a:xfrm>
          <a:prstGeom prst="line">
            <a:avLst/>
          </a:prstGeom>
          <a:noFill/>
          <a:ln w="25400">
            <a:solidFill>
              <a:srgbClr val="00B050"/>
            </a:solidFill>
            <a:round/>
            <a:headEnd type="none" w="sm" len="sm"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9755" name="Rectangle 57"/>
          <p:cNvSpPr>
            <a:spLocks noChangeArrowheads="1"/>
          </p:cNvSpPr>
          <p:nvPr/>
        </p:nvSpPr>
        <p:spPr bwMode="auto">
          <a:xfrm>
            <a:off x="1089997" y="3030834"/>
            <a:ext cx="3414396" cy="7700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Monotype Sorts" charset="2"/>
              <a:buChar char="z"/>
              <a:defRPr kumimoji="1" sz="32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Monotype Sorts" charset="2"/>
              <a:buChar char="y"/>
              <a:defRPr kumimoji="1" sz="28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Monotype Sorts" charset="2"/>
              <a:buChar char="x"/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kumimoji="0" lang="en-US" altLang="zh-TW" sz="2200" dirty="0">
                <a:latin typeface="Courier" charset="0"/>
                <a:ea typeface="Courier" charset="0"/>
                <a:cs typeface="Courier" charset="0"/>
              </a:rPr>
              <a:t>Adversary situation</a:t>
            </a:r>
          </a:p>
          <a:p>
            <a:pPr algn="ctr">
              <a:spcBef>
                <a:spcPct val="0"/>
              </a:spcBef>
              <a:buClrTx/>
              <a:buFontTx/>
              <a:buNone/>
            </a:pPr>
            <a:r>
              <a:rPr kumimoji="0" lang="en-US" altLang="zh-TW" sz="2200" dirty="0">
                <a:latin typeface="Courier" charset="0"/>
                <a:ea typeface="Courier" charset="0"/>
                <a:cs typeface="Courier" charset="0"/>
              </a:rPr>
              <a:t>for PCA</a:t>
            </a:r>
          </a:p>
        </p:txBody>
      </p:sp>
      <p:sp>
        <p:nvSpPr>
          <p:cNvPr id="29756" name="Line 58"/>
          <p:cNvSpPr>
            <a:spLocks noChangeShapeType="1"/>
          </p:cNvSpPr>
          <p:nvPr/>
        </p:nvSpPr>
        <p:spPr bwMode="auto">
          <a:xfrm>
            <a:off x="4903751" y="6508751"/>
            <a:ext cx="3192463" cy="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  <a:headEnd type="none" w="sm" len="sm"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9757" name="Line 59"/>
          <p:cNvSpPr>
            <a:spLocks noChangeShapeType="1"/>
          </p:cNvSpPr>
          <p:nvPr/>
        </p:nvSpPr>
        <p:spPr bwMode="auto">
          <a:xfrm>
            <a:off x="5319676" y="5759451"/>
            <a:ext cx="139700" cy="139700"/>
          </a:xfrm>
          <a:prstGeom prst="line">
            <a:avLst/>
          </a:prstGeom>
          <a:noFill/>
          <a:ln w="25400">
            <a:solidFill>
              <a:srgbClr val="00B0F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9758" name="Line 60"/>
          <p:cNvSpPr>
            <a:spLocks noChangeShapeType="1"/>
          </p:cNvSpPr>
          <p:nvPr/>
        </p:nvSpPr>
        <p:spPr bwMode="auto">
          <a:xfrm flipH="1">
            <a:off x="5319676" y="5759451"/>
            <a:ext cx="139700" cy="139700"/>
          </a:xfrm>
          <a:prstGeom prst="line">
            <a:avLst/>
          </a:prstGeom>
          <a:noFill/>
          <a:ln w="25400">
            <a:solidFill>
              <a:srgbClr val="00B0F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9759" name="Line 61"/>
          <p:cNvSpPr>
            <a:spLocks noChangeShapeType="1"/>
          </p:cNvSpPr>
          <p:nvPr/>
        </p:nvSpPr>
        <p:spPr bwMode="auto">
          <a:xfrm>
            <a:off x="6234076" y="5464176"/>
            <a:ext cx="139700" cy="139700"/>
          </a:xfrm>
          <a:prstGeom prst="line">
            <a:avLst/>
          </a:prstGeom>
          <a:noFill/>
          <a:ln w="25400">
            <a:solidFill>
              <a:srgbClr val="00B0F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9760" name="Line 62"/>
          <p:cNvSpPr>
            <a:spLocks noChangeShapeType="1"/>
          </p:cNvSpPr>
          <p:nvPr/>
        </p:nvSpPr>
        <p:spPr bwMode="auto">
          <a:xfrm flipH="1">
            <a:off x="6234076" y="5464176"/>
            <a:ext cx="139700" cy="139700"/>
          </a:xfrm>
          <a:prstGeom prst="line">
            <a:avLst/>
          </a:prstGeom>
          <a:noFill/>
          <a:ln w="25400">
            <a:solidFill>
              <a:srgbClr val="00B0F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9761" name="Oval 63"/>
          <p:cNvSpPr>
            <a:spLocks noChangeArrowheads="1"/>
          </p:cNvSpPr>
          <p:nvPr/>
        </p:nvSpPr>
        <p:spPr bwMode="auto">
          <a:xfrm>
            <a:off x="8050176" y="4298951"/>
            <a:ext cx="127000" cy="127000"/>
          </a:xfrm>
          <a:prstGeom prst="ellipse">
            <a:avLst/>
          </a:prstGeom>
          <a:noFill/>
          <a:ln w="25400">
            <a:solidFill>
              <a:srgbClr val="E60BEB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Monotype Sorts" charset="2"/>
              <a:buChar char="z"/>
              <a:defRPr kumimoji="1" sz="32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Monotype Sorts" charset="2"/>
              <a:buChar char="y"/>
              <a:defRPr kumimoji="1" sz="28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Monotype Sorts" charset="2"/>
              <a:buChar char="x"/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kumimoji="0" lang="zh-TW" altLang="en-US" sz="2400"/>
          </a:p>
        </p:txBody>
      </p:sp>
      <p:sp>
        <p:nvSpPr>
          <p:cNvPr id="29762" name="Oval 64"/>
          <p:cNvSpPr>
            <a:spLocks noChangeArrowheads="1"/>
          </p:cNvSpPr>
          <p:nvPr/>
        </p:nvSpPr>
        <p:spPr bwMode="auto">
          <a:xfrm>
            <a:off x="6602376" y="5619751"/>
            <a:ext cx="127000" cy="127000"/>
          </a:xfrm>
          <a:prstGeom prst="ellipse">
            <a:avLst/>
          </a:prstGeom>
          <a:noFill/>
          <a:ln w="25400">
            <a:solidFill>
              <a:srgbClr val="E60BEB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Monotype Sorts" charset="2"/>
              <a:buChar char="z"/>
              <a:defRPr kumimoji="1" sz="32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Monotype Sorts" charset="2"/>
              <a:buChar char="y"/>
              <a:defRPr kumimoji="1" sz="28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Monotype Sorts" charset="2"/>
              <a:buChar char="x"/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kumimoji="0" lang="zh-TW" altLang="en-US" sz="2400"/>
          </a:p>
        </p:txBody>
      </p:sp>
      <p:sp>
        <p:nvSpPr>
          <p:cNvPr id="29763" name="Oval 65"/>
          <p:cNvSpPr>
            <a:spLocks noChangeArrowheads="1"/>
          </p:cNvSpPr>
          <p:nvPr/>
        </p:nvSpPr>
        <p:spPr bwMode="auto">
          <a:xfrm>
            <a:off x="7542176" y="5086351"/>
            <a:ext cx="127000" cy="127000"/>
          </a:xfrm>
          <a:prstGeom prst="ellipse">
            <a:avLst/>
          </a:prstGeom>
          <a:noFill/>
          <a:ln w="25400">
            <a:solidFill>
              <a:srgbClr val="E60BEB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Monotype Sorts" charset="2"/>
              <a:buChar char="z"/>
              <a:defRPr kumimoji="1" sz="32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Monotype Sorts" charset="2"/>
              <a:buChar char="y"/>
              <a:defRPr kumimoji="1" sz="28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Monotype Sorts" charset="2"/>
              <a:buChar char="x"/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kumimoji="0" lang="zh-TW" altLang="en-US" sz="2400"/>
          </a:p>
        </p:txBody>
      </p:sp>
      <p:sp>
        <p:nvSpPr>
          <p:cNvPr id="29764" name="Oval 66"/>
          <p:cNvSpPr>
            <a:spLocks noChangeArrowheads="1"/>
          </p:cNvSpPr>
          <p:nvPr/>
        </p:nvSpPr>
        <p:spPr bwMode="auto">
          <a:xfrm>
            <a:off x="7084976" y="5086351"/>
            <a:ext cx="127000" cy="127000"/>
          </a:xfrm>
          <a:prstGeom prst="ellipse">
            <a:avLst/>
          </a:prstGeom>
          <a:noFill/>
          <a:ln w="25400">
            <a:solidFill>
              <a:srgbClr val="E60BEB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Monotype Sorts" charset="2"/>
              <a:buChar char="z"/>
              <a:defRPr kumimoji="1" sz="32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Monotype Sorts" charset="2"/>
              <a:buChar char="y"/>
              <a:defRPr kumimoji="1" sz="28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Monotype Sorts" charset="2"/>
              <a:buChar char="x"/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kumimoji="0" lang="zh-TW" altLang="en-US" sz="2400"/>
          </a:p>
        </p:txBody>
      </p:sp>
      <p:sp>
        <p:nvSpPr>
          <p:cNvPr id="29765" name="Oval 67"/>
          <p:cNvSpPr>
            <a:spLocks noChangeArrowheads="1"/>
          </p:cNvSpPr>
          <p:nvPr/>
        </p:nvSpPr>
        <p:spPr bwMode="auto">
          <a:xfrm>
            <a:off x="6907176" y="5594351"/>
            <a:ext cx="127000" cy="127000"/>
          </a:xfrm>
          <a:prstGeom prst="ellipse">
            <a:avLst/>
          </a:prstGeom>
          <a:noFill/>
          <a:ln w="25400">
            <a:solidFill>
              <a:srgbClr val="E60BEB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Monotype Sorts" charset="2"/>
              <a:buChar char="z"/>
              <a:defRPr kumimoji="1" sz="32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Monotype Sorts" charset="2"/>
              <a:buChar char="y"/>
              <a:defRPr kumimoji="1" sz="28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Monotype Sorts" charset="2"/>
              <a:buChar char="x"/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kumimoji="0" lang="zh-TW" altLang="en-US" sz="2400"/>
          </a:p>
        </p:txBody>
      </p:sp>
      <p:sp>
        <p:nvSpPr>
          <p:cNvPr id="29766" name="Line 68"/>
          <p:cNvSpPr>
            <a:spLocks noChangeShapeType="1"/>
          </p:cNvSpPr>
          <p:nvPr/>
        </p:nvSpPr>
        <p:spPr bwMode="auto">
          <a:xfrm>
            <a:off x="6503951" y="4683126"/>
            <a:ext cx="139700" cy="139700"/>
          </a:xfrm>
          <a:prstGeom prst="line">
            <a:avLst/>
          </a:prstGeom>
          <a:noFill/>
          <a:ln w="25400">
            <a:solidFill>
              <a:srgbClr val="00B0F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9767" name="Line 69"/>
          <p:cNvSpPr>
            <a:spLocks noChangeShapeType="1"/>
          </p:cNvSpPr>
          <p:nvPr/>
        </p:nvSpPr>
        <p:spPr bwMode="auto">
          <a:xfrm flipH="1">
            <a:off x="6503951" y="4683126"/>
            <a:ext cx="139700" cy="139700"/>
          </a:xfrm>
          <a:prstGeom prst="line">
            <a:avLst/>
          </a:prstGeom>
          <a:noFill/>
          <a:ln w="25400">
            <a:solidFill>
              <a:srgbClr val="00B0F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9768" name="Line 70"/>
          <p:cNvSpPr>
            <a:spLocks noChangeShapeType="1"/>
          </p:cNvSpPr>
          <p:nvPr/>
        </p:nvSpPr>
        <p:spPr bwMode="auto">
          <a:xfrm>
            <a:off x="6208676" y="5749926"/>
            <a:ext cx="139700" cy="139700"/>
          </a:xfrm>
          <a:prstGeom prst="line">
            <a:avLst/>
          </a:prstGeom>
          <a:noFill/>
          <a:ln w="25400">
            <a:solidFill>
              <a:srgbClr val="00B0F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9769" name="Line 71"/>
          <p:cNvSpPr>
            <a:spLocks noChangeShapeType="1"/>
          </p:cNvSpPr>
          <p:nvPr/>
        </p:nvSpPr>
        <p:spPr bwMode="auto">
          <a:xfrm flipH="1">
            <a:off x="6208676" y="5749926"/>
            <a:ext cx="139700" cy="139700"/>
          </a:xfrm>
          <a:prstGeom prst="line">
            <a:avLst/>
          </a:prstGeom>
          <a:noFill/>
          <a:ln w="25400">
            <a:solidFill>
              <a:srgbClr val="00B0F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9770" name="Oval 72"/>
          <p:cNvSpPr>
            <a:spLocks noChangeArrowheads="1"/>
          </p:cNvSpPr>
          <p:nvPr/>
        </p:nvSpPr>
        <p:spPr bwMode="auto">
          <a:xfrm>
            <a:off x="7999376" y="4781551"/>
            <a:ext cx="127000" cy="127000"/>
          </a:xfrm>
          <a:prstGeom prst="ellipse">
            <a:avLst/>
          </a:prstGeom>
          <a:noFill/>
          <a:ln w="25400">
            <a:solidFill>
              <a:srgbClr val="E60BEB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Monotype Sorts" charset="2"/>
              <a:buChar char="z"/>
              <a:defRPr kumimoji="1" sz="32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Monotype Sorts" charset="2"/>
              <a:buChar char="y"/>
              <a:defRPr kumimoji="1" sz="28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Monotype Sorts" charset="2"/>
              <a:buChar char="x"/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kumimoji="0" lang="zh-TW" altLang="en-US" sz="2400"/>
          </a:p>
        </p:txBody>
      </p:sp>
      <p:sp>
        <p:nvSpPr>
          <p:cNvPr id="29771" name="Oval 73"/>
          <p:cNvSpPr>
            <a:spLocks noChangeArrowheads="1"/>
          </p:cNvSpPr>
          <p:nvPr/>
        </p:nvSpPr>
        <p:spPr bwMode="auto">
          <a:xfrm>
            <a:off x="7618376" y="4375151"/>
            <a:ext cx="127000" cy="127000"/>
          </a:xfrm>
          <a:prstGeom prst="ellipse">
            <a:avLst/>
          </a:prstGeom>
          <a:noFill/>
          <a:ln w="25400">
            <a:solidFill>
              <a:srgbClr val="E60BEB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Monotype Sorts" charset="2"/>
              <a:buChar char="z"/>
              <a:defRPr kumimoji="1" sz="32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Monotype Sorts" charset="2"/>
              <a:buChar char="y"/>
              <a:defRPr kumimoji="1" sz="28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Monotype Sorts" charset="2"/>
              <a:buChar char="x"/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kumimoji="0" lang="zh-TW" altLang="en-US" sz="2400"/>
          </a:p>
        </p:txBody>
      </p:sp>
      <p:sp>
        <p:nvSpPr>
          <p:cNvPr id="29772" name="Line 74"/>
          <p:cNvSpPr>
            <a:spLocks noChangeShapeType="1"/>
          </p:cNvSpPr>
          <p:nvPr/>
        </p:nvSpPr>
        <p:spPr bwMode="auto">
          <a:xfrm>
            <a:off x="5995951" y="5226051"/>
            <a:ext cx="139700" cy="139700"/>
          </a:xfrm>
          <a:prstGeom prst="line">
            <a:avLst/>
          </a:prstGeom>
          <a:noFill/>
          <a:ln w="25400">
            <a:solidFill>
              <a:srgbClr val="00B0F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9773" name="Line 75"/>
          <p:cNvSpPr>
            <a:spLocks noChangeShapeType="1"/>
          </p:cNvSpPr>
          <p:nvPr/>
        </p:nvSpPr>
        <p:spPr bwMode="auto">
          <a:xfrm flipH="1">
            <a:off x="5995951" y="5226051"/>
            <a:ext cx="139700" cy="139700"/>
          </a:xfrm>
          <a:prstGeom prst="line">
            <a:avLst/>
          </a:prstGeom>
          <a:noFill/>
          <a:ln w="25400">
            <a:solidFill>
              <a:srgbClr val="00B0F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9774" name="Line 76"/>
          <p:cNvSpPr>
            <a:spLocks noChangeShapeType="1"/>
          </p:cNvSpPr>
          <p:nvPr/>
        </p:nvSpPr>
        <p:spPr bwMode="auto">
          <a:xfrm>
            <a:off x="5081551" y="6216651"/>
            <a:ext cx="139700" cy="139700"/>
          </a:xfrm>
          <a:prstGeom prst="line">
            <a:avLst/>
          </a:prstGeom>
          <a:noFill/>
          <a:ln w="25400">
            <a:solidFill>
              <a:srgbClr val="00B0F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9775" name="Line 77"/>
          <p:cNvSpPr>
            <a:spLocks noChangeShapeType="1"/>
          </p:cNvSpPr>
          <p:nvPr/>
        </p:nvSpPr>
        <p:spPr bwMode="auto">
          <a:xfrm flipH="1">
            <a:off x="5081551" y="6216651"/>
            <a:ext cx="139700" cy="139700"/>
          </a:xfrm>
          <a:prstGeom prst="line">
            <a:avLst/>
          </a:prstGeom>
          <a:noFill/>
          <a:ln w="25400">
            <a:solidFill>
              <a:srgbClr val="00B0F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9776" name="Line 78"/>
          <p:cNvSpPr>
            <a:spLocks noChangeShapeType="1"/>
          </p:cNvSpPr>
          <p:nvPr/>
        </p:nvSpPr>
        <p:spPr bwMode="auto">
          <a:xfrm>
            <a:off x="5548276" y="6216651"/>
            <a:ext cx="139700" cy="139700"/>
          </a:xfrm>
          <a:prstGeom prst="line">
            <a:avLst/>
          </a:prstGeom>
          <a:noFill/>
          <a:ln w="25400">
            <a:solidFill>
              <a:srgbClr val="00B0F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9777" name="Line 79"/>
          <p:cNvSpPr>
            <a:spLocks noChangeShapeType="1"/>
          </p:cNvSpPr>
          <p:nvPr/>
        </p:nvSpPr>
        <p:spPr bwMode="auto">
          <a:xfrm flipH="1">
            <a:off x="5548276" y="6216651"/>
            <a:ext cx="139700" cy="139700"/>
          </a:xfrm>
          <a:prstGeom prst="line">
            <a:avLst/>
          </a:prstGeom>
          <a:noFill/>
          <a:ln w="25400">
            <a:solidFill>
              <a:srgbClr val="00B0F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9778" name="Oval 80"/>
          <p:cNvSpPr>
            <a:spLocks noChangeArrowheads="1"/>
          </p:cNvSpPr>
          <p:nvPr/>
        </p:nvSpPr>
        <p:spPr bwMode="auto">
          <a:xfrm>
            <a:off x="6957976" y="4171951"/>
            <a:ext cx="127000" cy="127000"/>
          </a:xfrm>
          <a:prstGeom prst="ellipse">
            <a:avLst/>
          </a:prstGeom>
          <a:noFill/>
          <a:ln w="25400">
            <a:solidFill>
              <a:srgbClr val="E60BEB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Monotype Sorts" charset="2"/>
              <a:buChar char="z"/>
              <a:defRPr kumimoji="1" sz="32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Monotype Sorts" charset="2"/>
              <a:buChar char="y"/>
              <a:defRPr kumimoji="1" sz="28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Monotype Sorts" charset="2"/>
              <a:buChar char="x"/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kumimoji="0" lang="zh-TW" altLang="en-US" sz="2400"/>
          </a:p>
        </p:txBody>
      </p:sp>
      <p:sp>
        <p:nvSpPr>
          <p:cNvPr id="29779" name="Oval 81"/>
          <p:cNvSpPr>
            <a:spLocks noChangeArrowheads="1"/>
          </p:cNvSpPr>
          <p:nvPr/>
        </p:nvSpPr>
        <p:spPr bwMode="auto">
          <a:xfrm>
            <a:off x="7440576" y="4019551"/>
            <a:ext cx="127000" cy="127000"/>
          </a:xfrm>
          <a:prstGeom prst="ellipse">
            <a:avLst/>
          </a:prstGeom>
          <a:noFill/>
          <a:ln w="25400">
            <a:solidFill>
              <a:srgbClr val="E60BEB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Monotype Sorts" charset="2"/>
              <a:buChar char="z"/>
              <a:defRPr kumimoji="1" sz="32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Monotype Sorts" charset="2"/>
              <a:buChar char="y"/>
              <a:defRPr kumimoji="1" sz="28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Monotype Sorts" charset="2"/>
              <a:buChar char="x"/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kumimoji="0" lang="zh-TW" altLang="en-US" sz="2400"/>
          </a:p>
        </p:txBody>
      </p:sp>
      <p:sp>
        <p:nvSpPr>
          <p:cNvPr id="29780" name="Oval 82"/>
          <p:cNvSpPr>
            <a:spLocks noChangeArrowheads="1"/>
          </p:cNvSpPr>
          <p:nvPr/>
        </p:nvSpPr>
        <p:spPr bwMode="auto">
          <a:xfrm>
            <a:off x="6780176" y="5238751"/>
            <a:ext cx="127000" cy="127000"/>
          </a:xfrm>
          <a:prstGeom prst="ellipse">
            <a:avLst/>
          </a:prstGeom>
          <a:noFill/>
          <a:ln w="25400">
            <a:solidFill>
              <a:srgbClr val="E60BEB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Monotype Sorts" charset="2"/>
              <a:buChar char="z"/>
              <a:defRPr kumimoji="1" sz="32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Monotype Sorts" charset="2"/>
              <a:buChar char="y"/>
              <a:defRPr kumimoji="1" sz="28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Monotype Sorts" charset="2"/>
              <a:buChar char="x"/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kumimoji="0" lang="zh-TW" altLang="en-US" sz="2400"/>
          </a:p>
        </p:txBody>
      </p:sp>
      <p:sp>
        <p:nvSpPr>
          <p:cNvPr id="29781" name="Oval 83"/>
          <p:cNvSpPr>
            <a:spLocks noChangeArrowheads="1"/>
          </p:cNvSpPr>
          <p:nvPr/>
        </p:nvSpPr>
        <p:spPr bwMode="auto">
          <a:xfrm>
            <a:off x="6983376" y="4451351"/>
            <a:ext cx="127000" cy="127000"/>
          </a:xfrm>
          <a:prstGeom prst="ellipse">
            <a:avLst/>
          </a:prstGeom>
          <a:noFill/>
          <a:ln w="25400">
            <a:solidFill>
              <a:srgbClr val="E60BEB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Monotype Sorts" charset="2"/>
              <a:buChar char="z"/>
              <a:defRPr kumimoji="1" sz="32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Monotype Sorts" charset="2"/>
              <a:buChar char="y"/>
              <a:defRPr kumimoji="1" sz="28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Monotype Sorts" charset="2"/>
              <a:buChar char="x"/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kumimoji="0" lang="zh-TW" altLang="en-US" sz="2400"/>
          </a:p>
        </p:txBody>
      </p:sp>
      <p:sp>
        <p:nvSpPr>
          <p:cNvPr id="29782" name="Oval 84"/>
          <p:cNvSpPr>
            <a:spLocks noChangeArrowheads="1"/>
          </p:cNvSpPr>
          <p:nvPr/>
        </p:nvSpPr>
        <p:spPr bwMode="auto">
          <a:xfrm>
            <a:off x="6602376" y="5924551"/>
            <a:ext cx="127000" cy="127000"/>
          </a:xfrm>
          <a:prstGeom prst="ellipse">
            <a:avLst/>
          </a:prstGeom>
          <a:noFill/>
          <a:ln w="25400">
            <a:solidFill>
              <a:srgbClr val="E60BEB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Monotype Sorts" charset="2"/>
              <a:buChar char="z"/>
              <a:defRPr kumimoji="1" sz="32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Monotype Sorts" charset="2"/>
              <a:buChar char="y"/>
              <a:defRPr kumimoji="1" sz="28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Monotype Sorts" charset="2"/>
              <a:buChar char="x"/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kumimoji="0" lang="zh-TW" altLang="en-US" sz="2400"/>
          </a:p>
        </p:txBody>
      </p:sp>
      <p:sp>
        <p:nvSpPr>
          <p:cNvPr id="29783" name="Oval 85"/>
          <p:cNvSpPr>
            <a:spLocks noChangeArrowheads="1"/>
          </p:cNvSpPr>
          <p:nvPr/>
        </p:nvSpPr>
        <p:spPr bwMode="auto">
          <a:xfrm>
            <a:off x="6805576" y="4832351"/>
            <a:ext cx="127000" cy="127000"/>
          </a:xfrm>
          <a:prstGeom prst="ellipse">
            <a:avLst/>
          </a:prstGeom>
          <a:noFill/>
          <a:ln w="25400">
            <a:solidFill>
              <a:srgbClr val="E60BEB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Monotype Sorts" charset="2"/>
              <a:buChar char="z"/>
              <a:defRPr kumimoji="1" sz="32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Monotype Sorts" charset="2"/>
              <a:buChar char="y"/>
              <a:defRPr kumimoji="1" sz="28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Monotype Sorts" charset="2"/>
              <a:buChar char="x"/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kumimoji="0" lang="zh-TW" altLang="en-US" sz="2400"/>
          </a:p>
        </p:txBody>
      </p:sp>
      <p:sp>
        <p:nvSpPr>
          <p:cNvPr id="29784" name="Oval 86"/>
          <p:cNvSpPr>
            <a:spLocks noChangeArrowheads="1"/>
          </p:cNvSpPr>
          <p:nvPr/>
        </p:nvSpPr>
        <p:spPr bwMode="auto">
          <a:xfrm>
            <a:off x="7465976" y="4705351"/>
            <a:ext cx="127000" cy="127000"/>
          </a:xfrm>
          <a:prstGeom prst="ellipse">
            <a:avLst/>
          </a:prstGeom>
          <a:noFill/>
          <a:ln w="25400">
            <a:solidFill>
              <a:srgbClr val="E60BEB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Monotype Sorts" charset="2"/>
              <a:buChar char="z"/>
              <a:defRPr kumimoji="1" sz="32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Monotype Sorts" charset="2"/>
              <a:buChar char="y"/>
              <a:defRPr kumimoji="1" sz="28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Monotype Sorts" charset="2"/>
              <a:buChar char="x"/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kumimoji="0" lang="zh-TW" altLang="en-US" sz="2400"/>
          </a:p>
        </p:txBody>
      </p:sp>
      <p:sp>
        <p:nvSpPr>
          <p:cNvPr id="29785" name="Oval 87"/>
          <p:cNvSpPr>
            <a:spLocks noChangeArrowheads="1"/>
          </p:cNvSpPr>
          <p:nvPr/>
        </p:nvSpPr>
        <p:spPr bwMode="auto">
          <a:xfrm>
            <a:off x="7186576" y="5365751"/>
            <a:ext cx="127000" cy="127000"/>
          </a:xfrm>
          <a:prstGeom prst="ellipse">
            <a:avLst/>
          </a:prstGeom>
          <a:noFill/>
          <a:ln w="25400">
            <a:solidFill>
              <a:srgbClr val="E60BEB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Monotype Sorts" charset="2"/>
              <a:buChar char="z"/>
              <a:defRPr kumimoji="1" sz="32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Monotype Sorts" charset="2"/>
              <a:buChar char="y"/>
              <a:defRPr kumimoji="1" sz="28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Monotype Sorts" charset="2"/>
              <a:buChar char="x"/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kumimoji="0" lang="zh-TW" altLang="en-US" sz="2400"/>
          </a:p>
        </p:txBody>
      </p:sp>
      <p:sp>
        <p:nvSpPr>
          <p:cNvPr id="29786" name="Oval 88"/>
          <p:cNvSpPr>
            <a:spLocks noChangeArrowheads="1"/>
          </p:cNvSpPr>
          <p:nvPr/>
        </p:nvSpPr>
        <p:spPr bwMode="auto">
          <a:xfrm>
            <a:off x="7059576" y="4692651"/>
            <a:ext cx="127000" cy="127000"/>
          </a:xfrm>
          <a:prstGeom prst="ellipse">
            <a:avLst/>
          </a:prstGeom>
          <a:noFill/>
          <a:ln w="25400">
            <a:solidFill>
              <a:srgbClr val="E60BEB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Monotype Sorts" charset="2"/>
              <a:buChar char="z"/>
              <a:defRPr kumimoji="1" sz="32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Monotype Sorts" charset="2"/>
              <a:buChar char="y"/>
              <a:defRPr kumimoji="1" sz="28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Monotype Sorts" charset="2"/>
              <a:buChar char="x"/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kumimoji="0" lang="zh-TW" altLang="en-US" sz="2400"/>
          </a:p>
        </p:txBody>
      </p:sp>
      <p:sp>
        <p:nvSpPr>
          <p:cNvPr id="29787" name="Oval 89"/>
          <p:cNvSpPr>
            <a:spLocks noChangeArrowheads="1"/>
          </p:cNvSpPr>
          <p:nvPr/>
        </p:nvSpPr>
        <p:spPr bwMode="auto">
          <a:xfrm>
            <a:off x="7288176" y="4298951"/>
            <a:ext cx="127000" cy="127000"/>
          </a:xfrm>
          <a:prstGeom prst="ellipse">
            <a:avLst/>
          </a:prstGeom>
          <a:noFill/>
          <a:ln w="25400">
            <a:solidFill>
              <a:srgbClr val="E60BEB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Monotype Sorts" charset="2"/>
              <a:buChar char="z"/>
              <a:defRPr kumimoji="1" sz="32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Monotype Sorts" charset="2"/>
              <a:buChar char="y"/>
              <a:defRPr kumimoji="1" sz="28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Monotype Sorts" charset="2"/>
              <a:buChar char="x"/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kumimoji="0" lang="zh-TW" altLang="en-US" sz="2400"/>
          </a:p>
        </p:txBody>
      </p:sp>
      <p:sp>
        <p:nvSpPr>
          <p:cNvPr id="29788" name="Line 90"/>
          <p:cNvSpPr>
            <a:spLocks noChangeShapeType="1"/>
          </p:cNvSpPr>
          <p:nvPr/>
        </p:nvSpPr>
        <p:spPr bwMode="auto">
          <a:xfrm>
            <a:off x="6361076" y="4387851"/>
            <a:ext cx="139700" cy="139700"/>
          </a:xfrm>
          <a:prstGeom prst="line">
            <a:avLst/>
          </a:prstGeom>
          <a:noFill/>
          <a:ln w="25400">
            <a:solidFill>
              <a:srgbClr val="00B0F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9789" name="Line 91"/>
          <p:cNvSpPr>
            <a:spLocks noChangeShapeType="1"/>
          </p:cNvSpPr>
          <p:nvPr/>
        </p:nvSpPr>
        <p:spPr bwMode="auto">
          <a:xfrm flipH="1">
            <a:off x="6361076" y="4387851"/>
            <a:ext cx="139700" cy="139700"/>
          </a:xfrm>
          <a:prstGeom prst="line">
            <a:avLst/>
          </a:prstGeom>
          <a:noFill/>
          <a:ln w="25400">
            <a:solidFill>
              <a:srgbClr val="00B0F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9790" name="Line 92"/>
          <p:cNvSpPr>
            <a:spLocks noChangeShapeType="1"/>
          </p:cNvSpPr>
          <p:nvPr/>
        </p:nvSpPr>
        <p:spPr bwMode="auto">
          <a:xfrm>
            <a:off x="6589676" y="4302126"/>
            <a:ext cx="139700" cy="139700"/>
          </a:xfrm>
          <a:prstGeom prst="line">
            <a:avLst/>
          </a:prstGeom>
          <a:noFill/>
          <a:ln w="25400">
            <a:solidFill>
              <a:srgbClr val="00B0F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9791" name="Line 93"/>
          <p:cNvSpPr>
            <a:spLocks noChangeShapeType="1"/>
          </p:cNvSpPr>
          <p:nvPr/>
        </p:nvSpPr>
        <p:spPr bwMode="auto">
          <a:xfrm flipH="1">
            <a:off x="6589676" y="4302126"/>
            <a:ext cx="139700" cy="139700"/>
          </a:xfrm>
          <a:prstGeom prst="line">
            <a:avLst/>
          </a:prstGeom>
          <a:noFill/>
          <a:ln w="25400">
            <a:solidFill>
              <a:srgbClr val="00B0F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9792" name="Line 94"/>
          <p:cNvSpPr>
            <a:spLocks noChangeShapeType="1"/>
          </p:cNvSpPr>
          <p:nvPr/>
        </p:nvSpPr>
        <p:spPr bwMode="auto">
          <a:xfrm>
            <a:off x="5691151" y="5149851"/>
            <a:ext cx="139700" cy="139700"/>
          </a:xfrm>
          <a:prstGeom prst="line">
            <a:avLst/>
          </a:prstGeom>
          <a:noFill/>
          <a:ln w="25400">
            <a:solidFill>
              <a:srgbClr val="00B0F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9793" name="Line 95"/>
          <p:cNvSpPr>
            <a:spLocks noChangeShapeType="1"/>
          </p:cNvSpPr>
          <p:nvPr/>
        </p:nvSpPr>
        <p:spPr bwMode="auto">
          <a:xfrm flipH="1">
            <a:off x="5691151" y="5149851"/>
            <a:ext cx="139700" cy="139700"/>
          </a:xfrm>
          <a:prstGeom prst="line">
            <a:avLst/>
          </a:prstGeom>
          <a:noFill/>
          <a:ln w="25400">
            <a:solidFill>
              <a:srgbClr val="00B0F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9794" name="Line 96"/>
          <p:cNvSpPr>
            <a:spLocks noChangeShapeType="1"/>
          </p:cNvSpPr>
          <p:nvPr/>
        </p:nvSpPr>
        <p:spPr bwMode="auto">
          <a:xfrm>
            <a:off x="5995951" y="4921251"/>
            <a:ext cx="139700" cy="139700"/>
          </a:xfrm>
          <a:prstGeom prst="line">
            <a:avLst/>
          </a:prstGeom>
          <a:noFill/>
          <a:ln w="25400">
            <a:solidFill>
              <a:srgbClr val="00B0F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9795" name="Line 97"/>
          <p:cNvSpPr>
            <a:spLocks noChangeShapeType="1"/>
          </p:cNvSpPr>
          <p:nvPr/>
        </p:nvSpPr>
        <p:spPr bwMode="auto">
          <a:xfrm flipH="1">
            <a:off x="5995951" y="4921251"/>
            <a:ext cx="139700" cy="139700"/>
          </a:xfrm>
          <a:prstGeom prst="line">
            <a:avLst/>
          </a:prstGeom>
          <a:noFill/>
          <a:ln w="25400">
            <a:solidFill>
              <a:srgbClr val="00B0F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9796" name="Line 98"/>
          <p:cNvSpPr>
            <a:spLocks noChangeShapeType="1"/>
          </p:cNvSpPr>
          <p:nvPr/>
        </p:nvSpPr>
        <p:spPr bwMode="auto">
          <a:xfrm>
            <a:off x="6437276" y="4987926"/>
            <a:ext cx="139700" cy="139700"/>
          </a:xfrm>
          <a:prstGeom prst="line">
            <a:avLst/>
          </a:prstGeom>
          <a:noFill/>
          <a:ln w="25400">
            <a:solidFill>
              <a:srgbClr val="00B0F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9797" name="Line 99"/>
          <p:cNvSpPr>
            <a:spLocks noChangeShapeType="1"/>
          </p:cNvSpPr>
          <p:nvPr/>
        </p:nvSpPr>
        <p:spPr bwMode="auto">
          <a:xfrm flipH="1">
            <a:off x="6437276" y="4987926"/>
            <a:ext cx="139700" cy="139700"/>
          </a:xfrm>
          <a:prstGeom prst="line">
            <a:avLst/>
          </a:prstGeom>
          <a:noFill/>
          <a:ln w="25400">
            <a:solidFill>
              <a:srgbClr val="00B0F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9798" name="Line 100"/>
          <p:cNvSpPr>
            <a:spLocks noChangeShapeType="1"/>
          </p:cNvSpPr>
          <p:nvPr/>
        </p:nvSpPr>
        <p:spPr bwMode="auto">
          <a:xfrm>
            <a:off x="6122951" y="6064251"/>
            <a:ext cx="139700" cy="139700"/>
          </a:xfrm>
          <a:prstGeom prst="line">
            <a:avLst/>
          </a:prstGeom>
          <a:noFill/>
          <a:ln w="25400">
            <a:solidFill>
              <a:srgbClr val="00B0F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9799" name="Line 101"/>
          <p:cNvSpPr>
            <a:spLocks noChangeShapeType="1"/>
          </p:cNvSpPr>
          <p:nvPr/>
        </p:nvSpPr>
        <p:spPr bwMode="auto">
          <a:xfrm flipH="1">
            <a:off x="6122951" y="6064251"/>
            <a:ext cx="139700" cy="139700"/>
          </a:xfrm>
          <a:prstGeom prst="line">
            <a:avLst/>
          </a:prstGeom>
          <a:noFill/>
          <a:ln w="25400">
            <a:solidFill>
              <a:srgbClr val="00B0F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9800" name="Line 102"/>
          <p:cNvSpPr>
            <a:spLocks noChangeShapeType="1"/>
          </p:cNvSpPr>
          <p:nvPr/>
        </p:nvSpPr>
        <p:spPr bwMode="auto">
          <a:xfrm>
            <a:off x="5980076" y="4616451"/>
            <a:ext cx="139700" cy="139700"/>
          </a:xfrm>
          <a:prstGeom prst="line">
            <a:avLst/>
          </a:prstGeom>
          <a:noFill/>
          <a:ln w="25400">
            <a:solidFill>
              <a:srgbClr val="00B0F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9801" name="Line 103"/>
          <p:cNvSpPr>
            <a:spLocks noChangeShapeType="1"/>
          </p:cNvSpPr>
          <p:nvPr/>
        </p:nvSpPr>
        <p:spPr bwMode="auto">
          <a:xfrm flipH="1">
            <a:off x="5980076" y="4616451"/>
            <a:ext cx="139700" cy="139700"/>
          </a:xfrm>
          <a:prstGeom prst="line">
            <a:avLst/>
          </a:prstGeom>
          <a:noFill/>
          <a:ln w="25400">
            <a:solidFill>
              <a:srgbClr val="00B0F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9802" name="Line 104"/>
          <p:cNvSpPr>
            <a:spLocks noChangeShapeType="1"/>
          </p:cNvSpPr>
          <p:nvPr/>
        </p:nvSpPr>
        <p:spPr bwMode="auto">
          <a:xfrm>
            <a:off x="5776876" y="5988051"/>
            <a:ext cx="139700" cy="139700"/>
          </a:xfrm>
          <a:prstGeom prst="line">
            <a:avLst/>
          </a:prstGeom>
          <a:noFill/>
          <a:ln w="25400">
            <a:solidFill>
              <a:srgbClr val="00B0F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9803" name="Line 105"/>
          <p:cNvSpPr>
            <a:spLocks noChangeShapeType="1"/>
          </p:cNvSpPr>
          <p:nvPr/>
        </p:nvSpPr>
        <p:spPr bwMode="auto">
          <a:xfrm flipH="1">
            <a:off x="5776876" y="5988051"/>
            <a:ext cx="139700" cy="139700"/>
          </a:xfrm>
          <a:prstGeom prst="line">
            <a:avLst/>
          </a:prstGeom>
          <a:noFill/>
          <a:ln w="25400">
            <a:solidFill>
              <a:srgbClr val="00B0F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9804" name="Line 106"/>
          <p:cNvSpPr>
            <a:spLocks noChangeShapeType="1"/>
          </p:cNvSpPr>
          <p:nvPr/>
        </p:nvSpPr>
        <p:spPr bwMode="auto">
          <a:xfrm>
            <a:off x="5776876" y="5530851"/>
            <a:ext cx="139700" cy="139700"/>
          </a:xfrm>
          <a:prstGeom prst="line">
            <a:avLst/>
          </a:prstGeom>
          <a:noFill/>
          <a:ln w="25400">
            <a:solidFill>
              <a:srgbClr val="00B0F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9805" name="Line 107"/>
          <p:cNvSpPr>
            <a:spLocks noChangeShapeType="1"/>
          </p:cNvSpPr>
          <p:nvPr/>
        </p:nvSpPr>
        <p:spPr bwMode="auto">
          <a:xfrm flipH="1">
            <a:off x="5776876" y="5530851"/>
            <a:ext cx="139700" cy="139700"/>
          </a:xfrm>
          <a:prstGeom prst="line">
            <a:avLst/>
          </a:prstGeom>
          <a:noFill/>
          <a:ln w="25400">
            <a:solidFill>
              <a:srgbClr val="00B0F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9806" name="Line 108"/>
          <p:cNvSpPr>
            <a:spLocks noChangeShapeType="1"/>
          </p:cNvSpPr>
          <p:nvPr/>
        </p:nvSpPr>
        <p:spPr bwMode="auto">
          <a:xfrm flipV="1">
            <a:off x="4900576" y="3308351"/>
            <a:ext cx="0" cy="3192463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  <a:headEnd type="none" w="sm" len="sm"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9807" name="Line 109"/>
          <p:cNvSpPr>
            <a:spLocks noChangeShapeType="1"/>
          </p:cNvSpPr>
          <p:nvPr/>
        </p:nvSpPr>
        <p:spPr bwMode="auto">
          <a:xfrm flipV="1">
            <a:off x="6654764" y="4222751"/>
            <a:ext cx="227012" cy="912813"/>
          </a:xfrm>
          <a:prstGeom prst="line">
            <a:avLst/>
          </a:prstGeom>
          <a:noFill/>
          <a:ln w="25400">
            <a:solidFill>
              <a:srgbClr val="00B050"/>
            </a:solidFill>
            <a:round/>
            <a:headEnd type="none" w="sm" len="sm"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9808" name="Line 110"/>
          <p:cNvSpPr>
            <a:spLocks noChangeShapeType="1"/>
          </p:cNvSpPr>
          <p:nvPr/>
        </p:nvSpPr>
        <p:spPr bwMode="auto">
          <a:xfrm flipH="1" flipV="1">
            <a:off x="5664164" y="4833939"/>
            <a:ext cx="987425" cy="301625"/>
          </a:xfrm>
          <a:prstGeom prst="line">
            <a:avLst/>
          </a:prstGeom>
          <a:noFill/>
          <a:ln w="25400">
            <a:solidFill>
              <a:srgbClr val="00B050"/>
            </a:solidFill>
            <a:round/>
            <a:headEnd type="none" w="sm" len="sm"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9809" name="Rectangle 111"/>
          <p:cNvSpPr>
            <a:spLocks noChangeArrowheads="1"/>
          </p:cNvSpPr>
          <p:nvPr/>
        </p:nvSpPr>
        <p:spPr bwMode="auto">
          <a:xfrm>
            <a:off x="5514414" y="2999051"/>
            <a:ext cx="2734724" cy="7700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Monotype Sorts" charset="2"/>
              <a:buChar char="z"/>
              <a:defRPr kumimoji="1" sz="32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Monotype Sorts" charset="2"/>
              <a:buChar char="y"/>
              <a:defRPr kumimoji="1" sz="28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Monotype Sorts" charset="2"/>
              <a:buChar char="x"/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kumimoji="0" lang="en-US" altLang="zh-TW" sz="2200" dirty="0">
                <a:latin typeface="Courier" charset="0"/>
                <a:ea typeface="Courier" charset="0"/>
                <a:cs typeface="Courier" charset="0"/>
              </a:rPr>
              <a:t>Ideal situation</a:t>
            </a:r>
          </a:p>
          <a:p>
            <a:pPr algn="ctr">
              <a:spcBef>
                <a:spcPct val="0"/>
              </a:spcBef>
              <a:buClrTx/>
              <a:buFontTx/>
              <a:buNone/>
            </a:pPr>
            <a:r>
              <a:rPr kumimoji="0" lang="en-US" altLang="zh-TW" sz="2200" dirty="0">
                <a:latin typeface="Courier" charset="0"/>
                <a:ea typeface="Courier" charset="0"/>
                <a:cs typeface="Courier" charset="0"/>
              </a:rPr>
              <a:t>for LDA</a:t>
            </a:r>
          </a:p>
        </p:txBody>
      </p:sp>
      <p:sp>
        <p:nvSpPr>
          <p:cNvPr id="113" name="文字方塊 112"/>
          <p:cNvSpPr txBox="1"/>
          <p:nvPr/>
        </p:nvSpPr>
        <p:spPr>
          <a:xfrm>
            <a:off x="3618759" y="6555965"/>
            <a:ext cx="5542558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kumimoji="1" lang="en-US" altLang="zh-TW" sz="1200" dirty="0">
                <a:solidFill>
                  <a:schemeClr val="bg1"/>
                </a:solidFill>
                <a:ea typeface="新細明體"/>
              </a:rPr>
              <a:t>Credit : 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CSCE 666 Pattern Analysis | Ricardo Gutierrez-Osuna | CSE@TAMU</a:t>
            </a:r>
            <a:endParaRPr lang="en-US" altLang="zh-TW" sz="120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35366353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sz="4000" dirty="0"/>
              <a:t>Disadvantages  of SVD</a:t>
            </a:r>
            <a:endParaRPr kumimoji="1" lang="zh-TW" altLang="en-US" sz="36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dirty="0"/>
              <a:t>the resulting dimensions might be difficult to interpret.</a:t>
            </a:r>
          </a:p>
          <a:p>
            <a:pPr marL="342900" lvl="1" indent="0">
              <a:lnSpc>
                <a:spcPct val="100000"/>
              </a:lnSpc>
              <a:buNone/>
            </a:pPr>
            <a:r>
              <a:rPr lang="nb-NO" altLang="zh-TW" sz="2600" dirty="0"/>
              <a:t>{(A0A), (A1A),...,(Z0Z)} -&gt; {1.3x(A0A)-0.2x(B1B),..., (Z0Z)}</a:t>
            </a:r>
          </a:p>
          <a:p>
            <a:pPr>
              <a:lnSpc>
                <a:spcPct val="100000"/>
              </a:lnSpc>
            </a:pPr>
            <a:r>
              <a:rPr lang="en-US" altLang="zh-TW" dirty="0"/>
              <a:t>the reconstruction may contain negative entries, which are inappropriate as a distance function for count vectors.</a:t>
            </a:r>
          </a:p>
        </p:txBody>
      </p:sp>
    </p:spTree>
    <p:extLst>
      <p:ext uri="{BB962C8B-B14F-4D97-AF65-F5344CB8AC3E}">
        <p14:creationId xmlns:p14="http://schemas.microsoft.com/office/powerpoint/2010/main" val="2267247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Design experiments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altLang="zh-TW" sz="3100" dirty="0">
                <a:latin typeface="Courier" charset="0"/>
                <a:ea typeface="Courier" charset="0"/>
                <a:cs typeface="Courier" charset="0"/>
              </a:rPr>
              <a:t>estimate &lt;- function(</a:t>
            </a:r>
            <a:r>
              <a:rPr lang="en-US" altLang="zh-TW" sz="3100" dirty="0" err="1">
                <a:latin typeface="Courier" charset="0"/>
                <a:ea typeface="Courier" charset="0"/>
                <a:cs typeface="Courier" charset="0"/>
              </a:rPr>
              <a:t>targetRate,difference,errorProb</a:t>
            </a:r>
            <a:r>
              <a:rPr lang="en-US" altLang="zh-TW" sz="3100" dirty="0"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pPr marL="457200" lvl="1" indent="0">
              <a:lnSpc>
                <a:spcPct val="110000"/>
              </a:lnSpc>
              <a:buNone/>
            </a:pPr>
            <a:r>
              <a:rPr lang="mr-IN" altLang="zh-TW" sz="2600" dirty="0" err="1">
                <a:latin typeface="Courier" charset="0"/>
                <a:ea typeface="Courier" charset="0"/>
                <a:cs typeface="Courier" charset="0"/>
              </a:rPr>
              <a:t>estimate</a:t>
            </a:r>
            <a:r>
              <a:rPr lang="mr-IN" altLang="zh-TW" sz="2600" dirty="0">
                <a:latin typeface="Courier" charset="0"/>
                <a:ea typeface="Courier" charset="0"/>
                <a:cs typeface="Courier" charset="0"/>
              </a:rPr>
              <a:t>(0.045,0.004,0.05)</a:t>
            </a:r>
            <a:endParaRPr lang="en-US" altLang="zh-TW" sz="26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110000"/>
              </a:lnSpc>
            </a:pPr>
            <a:r>
              <a:rPr lang="en-US" altLang="zh-TW" dirty="0"/>
              <a:t>Performance difference vs confidence</a:t>
            </a:r>
          </a:p>
          <a:p>
            <a:pPr lvl="1">
              <a:lnSpc>
                <a:spcPct val="110000"/>
              </a:lnSpc>
            </a:pPr>
            <a:r>
              <a:rPr lang="en-US" altLang="zh-TW" dirty="0"/>
              <a:t>measure large performance differences with high confidence</a:t>
            </a:r>
          </a:p>
          <a:p>
            <a:pPr marL="914400" lvl="2" indent="0">
              <a:lnSpc>
                <a:spcPct val="110000"/>
              </a:lnSpc>
              <a:buNone/>
            </a:pPr>
            <a:r>
              <a:rPr lang="mr-IN" altLang="zh-TW" dirty="0" err="1">
                <a:latin typeface="Courier" charset="0"/>
                <a:ea typeface="Courier" charset="0"/>
                <a:cs typeface="Courier" charset="0"/>
              </a:rPr>
              <a:t>estimate</a:t>
            </a:r>
            <a:r>
              <a:rPr lang="mr-IN" altLang="zh-TW" dirty="0">
                <a:latin typeface="Courier" charset="0"/>
                <a:ea typeface="Courier" charset="0"/>
                <a:cs typeface="Courier" charset="0"/>
              </a:rPr>
              <a:t>(0.045,0.005,0.04)</a:t>
            </a:r>
            <a:endParaRPr lang="en-US" altLang="zh-TW" dirty="0">
              <a:latin typeface="Courier" charset="0"/>
              <a:ea typeface="Courier" charset="0"/>
              <a:cs typeface="Courier" charset="0"/>
            </a:endParaRPr>
          </a:p>
          <a:p>
            <a:pPr lvl="1">
              <a:lnSpc>
                <a:spcPct val="110000"/>
              </a:lnSpc>
            </a:pPr>
            <a:r>
              <a:rPr lang="en-US" altLang="zh-TW" dirty="0"/>
              <a:t>measure small performance differences with even moderate confidence.</a:t>
            </a:r>
          </a:p>
          <a:p>
            <a:pPr marL="914400" lvl="2" indent="0">
              <a:lnSpc>
                <a:spcPct val="110000"/>
              </a:lnSpc>
              <a:buNone/>
            </a:pPr>
            <a:r>
              <a:rPr lang="mr-IN" altLang="zh-TW" dirty="0" err="1">
                <a:latin typeface="Courier" charset="0"/>
                <a:ea typeface="Courier" charset="0"/>
                <a:cs typeface="Courier" charset="0"/>
              </a:rPr>
              <a:t>estimate</a:t>
            </a:r>
            <a:r>
              <a:rPr lang="mr-IN" altLang="zh-TW" dirty="0">
                <a:latin typeface="Courier" charset="0"/>
                <a:ea typeface="Courier" charset="0"/>
                <a:cs typeface="Courier" charset="0"/>
              </a:rPr>
              <a:t>(0.045,0.003,0.06)</a:t>
            </a:r>
            <a:endParaRPr lang="en-US" altLang="zh-TW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1512E9-6F47-4121-B856-451FA1404C3A}"/>
              </a:ext>
            </a:extLst>
          </p:cNvPr>
          <p:cNvSpPr txBox="1"/>
          <p:nvPr/>
        </p:nvSpPr>
        <p:spPr>
          <a:xfrm>
            <a:off x="5465330" y="6518788"/>
            <a:ext cx="3775587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Practical Data Science with R 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by Nina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, John Mount</a:t>
            </a:r>
          </a:p>
        </p:txBody>
      </p:sp>
    </p:spTree>
    <p:extLst>
      <p:ext uri="{BB962C8B-B14F-4D97-AF65-F5344CB8AC3E}">
        <p14:creationId xmlns:p14="http://schemas.microsoft.com/office/powerpoint/2010/main" val="1130805314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>
            <a:no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zh-TW" sz="3600" dirty="0"/>
              <a:t>Feature Reduction - Probabilistic Latent Semantic Analysis (1/3)</a:t>
            </a:r>
          </a:p>
        </p:txBody>
      </p:sp>
      <p:pic>
        <p:nvPicPr>
          <p:cNvPr id="32772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70818" y="2038216"/>
            <a:ext cx="6202363" cy="4071937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sp>
        <p:nvSpPr>
          <p:cNvPr id="3" name="矩形 2"/>
          <p:cNvSpPr/>
          <p:nvPr/>
        </p:nvSpPr>
        <p:spPr>
          <a:xfrm>
            <a:off x="2231455" y="6547745"/>
            <a:ext cx="7152967" cy="27699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US" altLang="zh-TW" sz="1200" dirty="0">
                <a:solidFill>
                  <a:schemeClr val="bg1"/>
                </a:solidFill>
                <a:latin typeface="Calibri"/>
                <a:ea typeface="新細明體"/>
                <a:cs typeface="Calibri"/>
              </a:rPr>
              <a:t>Hofmann T. Unsupervised learning by probabilistic latent semantic analysis. Machine Learn 2001;42:177–196.</a:t>
            </a:r>
            <a:endParaRPr lang="zh-TW" altLang="en-US" sz="1200">
              <a:solidFill>
                <a:schemeClr val="bg1"/>
              </a:solidFill>
              <a:latin typeface="Calibri"/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088918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>
            <a:no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zh-TW" sz="3600" dirty="0"/>
              <a:t>Feature Reduction - Probabilistic Latent Semantic Analysis (2/3)</a:t>
            </a:r>
            <a:endParaRPr lang="zh-TW" altLang="en-US" sz="3600" dirty="0"/>
          </a:p>
        </p:txBody>
      </p:sp>
      <p:sp>
        <p:nvSpPr>
          <p:cNvPr id="3076" name="內容版面配置區 2"/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 eaLnBrk="1" hangingPunct="1"/>
            <a:r>
              <a:rPr lang="en-US" altLang="zh-TW" sz="2800" dirty="0"/>
              <a:t>A joint probability between a term </a:t>
            </a:r>
            <a:r>
              <a:rPr lang="en-US" altLang="zh-TW" sz="2800" i="1" dirty="0"/>
              <a:t>w</a:t>
            </a:r>
            <a:r>
              <a:rPr lang="en-US" altLang="zh-TW" sz="2800" dirty="0"/>
              <a:t> and a document </a:t>
            </a:r>
            <a:r>
              <a:rPr lang="en-US" altLang="zh-TW" sz="2800" i="1" dirty="0"/>
              <a:t>d</a:t>
            </a:r>
            <a:r>
              <a:rPr lang="en-US" altLang="zh-TW" sz="2800" dirty="0"/>
              <a:t> can be modeled as: </a:t>
            </a:r>
          </a:p>
        </p:txBody>
      </p:sp>
      <p:sp>
        <p:nvSpPr>
          <p:cNvPr id="3077" name="Text Box 16"/>
          <p:cNvSpPr txBox="1">
            <a:spLocks noChangeArrowheads="1"/>
          </p:cNvSpPr>
          <p:nvPr/>
        </p:nvSpPr>
        <p:spPr bwMode="auto">
          <a:xfrm>
            <a:off x="2581096" y="4001294"/>
            <a:ext cx="1619250" cy="58420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algn="ctr"/>
            <a:r>
              <a:rPr kumimoji="0" lang="en-US" altLang="zh-TW" sz="1600" b="1" i="1" dirty="0">
                <a:solidFill>
                  <a:srgbClr val="FFC000"/>
                </a:solidFill>
                <a:latin typeface="Times New Roman" charset="0"/>
              </a:rPr>
              <a:t>Latent variable z</a:t>
            </a:r>
          </a:p>
          <a:p>
            <a:pPr algn="ctr"/>
            <a:r>
              <a:rPr kumimoji="0" lang="en-US" altLang="zh-TW" sz="1600" dirty="0">
                <a:solidFill>
                  <a:srgbClr val="FFC000"/>
                </a:solidFill>
                <a:latin typeface="Times New Roman" charset="0"/>
              </a:rPr>
              <a:t>(</a:t>
            </a:r>
            <a:r>
              <a:rPr kumimoji="0" lang="en-US" altLang="zh-TW" sz="1600" i="1" dirty="0">
                <a:solidFill>
                  <a:srgbClr val="FFC000"/>
                </a:solidFill>
                <a:latin typeface="Times New Roman" charset="0"/>
              </a:rPr>
              <a:t>“small” #states</a:t>
            </a:r>
            <a:r>
              <a:rPr kumimoji="0" lang="en-US" altLang="zh-TW" sz="1600" dirty="0">
                <a:solidFill>
                  <a:srgbClr val="FFC000"/>
                </a:solidFill>
                <a:latin typeface="Times New Roman" charset="0"/>
              </a:rPr>
              <a:t>)</a:t>
            </a:r>
          </a:p>
        </p:txBody>
      </p:sp>
      <p:sp>
        <p:nvSpPr>
          <p:cNvPr id="3078" name="Text Box 6"/>
          <p:cNvSpPr txBox="1">
            <a:spLocks noChangeArrowheads="1"/>
          </p:cNvSpPr>
          <p:nvPr/>
        </p:nvSpPr>
        <p:spPr bwMode="auto">
          <a:xfrm>
            <a:off x="4224158" y="4001294"/>
            <a:ext cx="1500188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algn="ctr"/>
            <a:r>
              <a:rPr kumimoji="0" lang="en-US" altLang="zh-TW" sz="1600" b="1" i="1">
                <a:solidFill>
                  <a:schemeClr val="accent2"/>
                </a:solidFill>
                <a:latin typeface="Times New Roman" charset="0"/>
                <a:ea typeface="AR MinchoL JIS" charset="0"/>
                <a:cs typeface="Times New Roman" charset="0"/>
              </a:rPr>
              <a:t>Concept expression</a:t>
            </a:r>
          </a:p>
          <a:p>
            <a:pPr algn="ctr"/>
            <a:r>
              <a:rPr kumimoji="0" lang="en-US" altLang="zh-TW" sz="1600" b="1" i="1">
                <a:solidFill>
                  <a:schemeClr val="accent2"/>
                </a:solidFill>
                <a:latin typeface="Times New Roman" charset="0"/>
                <a:ea typeface="AR MinchoL JIS" charset="0"/>
                <a:cs typeface="Times New Roman" charset="0"/>
              </a:rPr>
              <a:t>probabilities</a:t>
            </a:r>
          </a:p>
        </p:txBody>
      </p:sp>
      <p:sp>
        <p:nvSpPr>
          <p:cNvPr id="16" name="Text Box 6"/>
          <p:cNvSpPr txBox="1">
            <a:spLocks noChangeArrowheads="1"/>
          </p:cNvSpPr>
          <p:nvPr/>
        </p:nvSpPr>
        <p:spPr bwMode="auto">
          <a:xfrm>
            <a:off x="5652908" y="4001294"/>
            <a:ext cx="1812925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sz="1600" b="1" i="1" dirty="0">
                <a:solidFill>
                  <a:schemeClr val="accent3"/>
                </a:solidFill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Document-specific</a:t>
            </a:r>
          </a:p>
          <a:p>
            <a:pPr algn="ctr"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sz="1600" b="1" i="1" dirty="0">
                <a:solidFill>
                  <a:schemeClr val="accent3"/>
                </a:solidFill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mixing proportions</a:t>
            </a:r>
            <a:endParaRPr kumimoji="0" lang="en-US" altLang="zh-TW" sz="1600" b="1" i="1" dirty="0">
              <a:latin typeface="Times New Roman" pitchFamily="18" charset="0"/>
              <a:ea typeface="新細明體" pitchFamily="18" charset="-120"/>
              <a:cs typeface="Times New Roman" pitchFamily="18" charset="0"/>
            </a:endParaRPr>
          </a:p>
        </p:txBody>
      </p:sp>
      <p:grpSp>
        <p:nvGrpSpPr>
          <p:cNvPr id="3080" name="群組 20"/>
          <p:cNvGrpSpPr>
            <a:grpSpLocks/>
          </p:cNvGrpSpPr>
          <p:nvPr/>
        </p:nvGrpSpPr>
        <p:grpSpPr bwMode="auto">
          <a:xfrm>
            <a:off x="1080908" y="3001169"/>
            <a:ext cx="5715000" cy="949323"/>
            <a:chOff x="1571625" y="2786058"/>
            <a:chExt cx="5715000" cy="949328"/>
          </a:xfrm>
          <a:noFill/>
        </p:grpSpPr>
        <p:graphicFrame>
          <p:nvGraphicFramePr>
            <p:cNvPr id="3074" name="Object 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624389937"/>
                </p:ext>
              </p:extLst>
            </p:nvPr>
          </p:nvGraphicFramePr>
          <p:xfrm>
            <a:off x="1571625" y="2786061"/>
            <a:ext cx="5715000" cy="9493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245" name="Equation" r:id="rId3" imgW="5715000" imgH="949320" progId="Equation.3">
                    <p:embed/>
                  </p:oleObj>
                </mc:Choice>
                <mc:Fallback>
                  <p:oleObj name="Equation" r:id="rId3" imgW="5715000" imgH="94932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71625" y="2786061"/>
                          <a:ext cx="5715000" cy="9493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8" name="圓角矩形 17"/>
            <p:cNvSpPr/>
            <p:nvPr/>
          </p:nvSpPr>
          <p:spPr>
            <a:xfrm>
              <a:off x="4143375" y="2786058"/>
              <a:ext cx="500063" cy="928693"/>
            </a:xfrm>
            <a:prstGeom prst="roundRect">
              <a:avLst/>
            </a:prstGeom>
            <a:grp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9" name="圓角矩形 18"/>
            <p:cNvSpPr/>
            <p:nvPr/>
          </p:nvSpPr>
          <p:spPr>
            <a:xfrm>
              <a:off x="4643438" y="2786058"/>
              <a:ext cx="1285875" cy="571503"/>
            </a:xfrm>
            <a:prstGeom prst="roundRect">
              <a:avLst/>
            </a:prstGeom>
            <a:grpFill/>
            <a:ln w="19050"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20" name="圓角矩形 19"/>
            <p:cNvSpPr/>
            <p:nvPr/>
          </p:nvSpPr>
          <p:spPr>
            <a:xfrm>
              <a:off x="5929313" y="2786058"/>
              <a:ext cx="1285875" cy="571503"/>
            </a:xfrm>
            <a:prstGeom prst="roundRect">
              <a:avLst/>
            </a:prstGeom>
            <a:grpFill/>
            <a:ln w="19050"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TW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2" name="內容版面配置區 2"/>
          <p:cNvSpPr txBox="1">
            <a:spLocks/>
          </p:cNvSpPr>
          <p:nvPr/>
        </p:nvSpPr>
        <p:spPr>
          <a:xfrm>
            <a:off x="550068" y="5383213"/>
            <a:ext cx="8136732" cy="12573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42900" indent="-342900" fontAlgn="auto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en-US" altLang="zh-TW" sz="2800" dirty="0">
                <a:ea typeface="+mn-ea"/>
                <a:cs typeface="Times New Roman" pitchFamily="18" charset="0"/>
              </a:rPr>
              <a:t>The parameters could be estimated by </a:t>
            </a:r>
            <a:r>
              <a:rPr kumimoji="0" lang="en-US" altLang="zh-TW" sz="2800" i="1" dirty="0">
                <a:solidFill>
                  <a:srgbClr val="FF0000"/>
                </a:solidFill>
                <a:ea typeface="+mn-ea"/>
                <a:cs typeface="Times New Roman" pitchFamily="18" charset="0"/>
              </a:rPr>
              <a:t>maximum-likelihood function</a:t>
            </a:r>
            <a:r>
              <a:rPr kumimoji="0" lang="en-US" altLang="zh-TW" sz="2800" dirty="0">
                <a:ea typeface="+mn-ea"/>
                <a:cs typeface="Times New Roman" pitchFamily="18" charset="0"/>
              </a:rPr>
              <a:t> through </a:t>
            </a:r>
            <a:r>
              <a:rPr kumimoji="0" lang="en-US" altLang="zh-TW" sz="2800" i="1" dirty="0">
                <a:solidFill>
                  <a:srgbClr val="FF0000"/>
                </a:solidFill>
                <a:ea typeface="+mn-ea"/>
                <a:cs typeface="Times New Roman" pitchFamily="18" charset="0"/>
              </a:rPr>
              <a:t>EM algorithm</a:t>
            </a:r>
            <a:r>
              <a:rPr kumimoji="0" lang="en-US" altLang="zh-TW" sz="2800" dirty="0">
                <a:ea typeface="+mn-ea"/>
                <a:cs typeface="Times New Roman" pitchFamily="18" charset="0"/>
              </a:rPr>
              <a:t>.</a:t>
            </a:r>
            <a:endParaRPr kumimoji="0" lang="zh-TW" altLang="en-US" sz="3200" dirty="0">
              <a:ea typeface="+mn-ea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9243656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PLSA model fitting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 anchor="t">
                <a:norm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800" dirty="0"/>
                  <a:t>Likelihood function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TW" i="1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sub>
                            <m:sup/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  <m:d>
                                <m:d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</m:d>
                              <m:func>
                                <m:func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TW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func>
                            </m:e>
                          </m:nary>
                        </m:e>
                      </m:nary>
                    </m:oMath>
                  </m:oMathPara>
                </a14:m>
                <a:endParaRPr lang="en-US" altLang="zh-TW" dirty="0"/>
              </a:p>
              <a:p>
                <a:pPr>
                  <a:lnSpc>
                    <a:spcPct val="150000"/>
                  </a:lnSpc>
                </a:pPr>
                <a:endParaRPr lang="en-US" sz="28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47" t="-7895" b="-5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48861840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C6C547E-696F-C24A-BF3C-A7610FAEB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Maximum Likelihood</a:t>
            </a:r>
            <a:endParaRPr 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A6327AF-56E6-5E49-A428-DA3308051F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zh-TW" dirty="0"/>
              <a:t>Probability vs Likelihood </a:t>
            </a:r>
            <a:r>
              <a:rPr lang="en-US" altLang="zh-TW" dirty="0">
                <a:hlinkClick r:id="rId2"/>
              </a:rPr>
              <a:t>https://youtu.be/pYxNSUDSFH4</a:t>
            </a:r>
            <a:endParaRPr lang="en-US" altLang="zh-TW" dirty="0"/>
          </a:p>
          <a:p>
            <a:pPr>
              <a:lnSpc>
                <a:spcPct val="100000"/>
              </a:lnSpc>
            </a:pPr>
            <a:r>
              <a:rPr lang="en-US" altLang="zh-TW" dirty="0"/>
              <a:t>Maximum Likelihood </a:t>
            </a:r>
            <a:r>
              <a:rPr lang="en-US" altLang="zh-TW" dirty="0">
                <a:hlinkClick r:id="rId3"/>
              </a:rPr>
              <a:t>https://youtu.be/XepXtl9YKwc</a:t>
            </a:r>
            <a:r>
              <a:rPr lang="en-US" altLang="zh-TW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6003042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PLSA model fitting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en-US" sz="2800" i="1" dirty="0"/>
              <a:t>E</a:t>
            </a:r>
            <a:r>
              <a:rPr lang="en-US" sz="2800" dirty="0"/>
              <a:t>-step</a:t>
            </a:r>
          </a:p>
          <a:p>
            <a:pPr lvl="1"/>
            <a:r>
              <a:rPr lang="en-US" sz="2400" dirty="0"/>
              <a:t>the probability that a term </a:t>
            </a:r>
            <a:r>
              <a:rPr lang="en-US" sz="2400" i="1" dirty="0"/>
              <a:t>w</a:t>
            </a:r>
            <a:r>
              <a:rPr lang="en-US" sz="2400" dirty="0"/>
              <a:t> in a particular document </a:t>
            </a:r>
            <a:r>
              <a:rPr lang="en-US" sz="2400" i="1" dirty="0"/>
              <a:t>d</a:t>
            </a:r>
            <a:r>
              <a:rPr lang="en-US" sz="2400" dirty="0"/>
              <a:t> explained by the class corresponding to </a:t>
            </a:r>
            <a:r>
              <a:rPr lang="en-US" sz="2400" i="1" dirty="0"/>
              <a:t>z</a:t>
            </a:r>
          </a:p>
          <a:p>
            <a:pPr marL="0" indent="0">
              <a:buNone/>
            </a:pPr>
            <a:endParaRPr lang="en-US" sz="2800" dirty="0"/>
          </a:p>
          <a:p>
            <a:r>
              <a:rPr lang="en-US" sz="2800" i="1" dirty="0"/>
              <a:t>M</a:t>
            </a:r>
            <a:r>
              <a:rPr lang="en-US" sz="2800" dirty="0"/>
              <a:t>-step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4591" b="7564"/>
          <a:stretch/>
        </p:blipFill>
        <p:spPr>
          <a:xfrm>
            <a:off x="107240" y="4619826"/>
            <a:ext cx="4349146" cy="16012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669"/>
          <a:stretch/>
        </p:blipFill>
        <p:spPr>
          <a:xfrm>
            <a:off x="4572000" y="4619826"/>
            <a:ext cx="4601887" cy="1513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337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>
            <a:no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zh-TW" sz="3600" dirty="0"/>
              <a:t>Feature Reduction - Probabilistic Latent Semantic Analysis (3/3)</a:t>
            </a:r>
            <a:endParaRPr lang="zh-TW" altLang="en-US" sz="3600" dirty="0"/>
          </a:p>
        </p:txBody>
      </p:sp>
      <p:pic>
        <p:nvPicPr>
          <p:cNvPr id="3379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4571" y="2760025"/>
            <a:ext cx="3640138" cy="24749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9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33271" y="3617275"/>
            <a:ext cx="2286000" cy="1062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798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67412" y="2821812"/>
            <a:ext cx="3176588" cy="2555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8479007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798"/>
            <a:ext cx="91440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20983" y="3727509"/>
            <a:ext cx="6693490" cy="1754326"/>
          </a:xfrm>
          <a:prstGeom prst="rect">
            <a:avLst/>
          </a:prstGeom>
          <a:noFill/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rgbClr val="FFC000"/>
                </a:solidFill>
                <a:latin typeface="Chalkduster"/>
                <a:cs typeface="Chalkduster"/>
              </a:rPr>
              <a:t>Thank You</a:t>
            </a:r>
            <a:br>
              <a:rPr lang="en-US" sz="5400" dirty="0">
                <a:solidFill>
                  <a:srgbClr val="FFC000"/>
                </a:solidFill>
                <a:latin typeface="Chalkduster"/>
                <a:cs typeface="Chalkduster"/>
              </a:rPr>
            </a:br>
            <a:r>
              <a:rPr lang="en-US" sz="5400" dirty="0">
                <a:solidFill>
                  <a:srgbClr val="FFC000"/>
                </a:solidFill>
                <a:latin typeface="Chalkduster"/>
                <a:cs typeface="Chalkduster"/>
              </a:rPr>
              <a:t>Any Question?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4C1FCF-4F8D-D64F-B349-CCE7C8EACB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3300" y="6242627"/>
            <a:ext cx="2959100" cy="470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260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sz="3600" dirty="0"/>
              <a:t>Exact binomial sample size calculation</a:t>
            </a:r>
            <a:endParaRPr kumimoji="1" lang="zh-TW" altLang="en-US" sz="3600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sz="2400" dirty="0"/>
              <a:t>We need about 8,426 visitors to have a 95% chance of observing a B conversion rate of at least 0.041 if the true unknown B conversion rate is at least 0.045.</a:t>
            </a:r>
          </a:p>
          <a:p>
            <a:pPr marL="400050" lvl="1" indent="0">
              <a:lnSpc>
                <a:spcPct val="100000"/>
              </a:lnSpc>
              <a:buNone/>
            </a:pPr>
            <a:r>
              <a:rPr lang="en-US" altLang="zh-TW" sz="2000" dirty="0" err="1">
                <a:solidFill>
                  <a:schemeClr val="accent2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pbinom</a:t>
            </a:r>
            <a:r>
              <a:rPr lang="en-US" altLang="zh-TW" sz="2000" dirty="0">
                <a:solidFill>
                  <a:schemeClr val="accent2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(ceiling((0.045-0.04)* 8426), size= 8426, </a:t>
            </a:r>
            <a:r>
              <a:rPr lang="en-US" altLang="zh-TW" sz="2000" dirty="0" err="1">
                <a:solidFill>
                  <a:schemeClr val="accent2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prob</a:t>
            </a:r>
            <a:r>
              <a:rPr lang="en-US" altLang="zh-TW" sz="2000" dirty="0">
                <a:solidFill>
                  <a:schemeClr val="accent2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=0.045)</a:t>
            </a:r>
          </a:p>
          <a:p>
            <a:pPr>
              <a:lnSpc>
                <a:spcPct val="100000"/>
              </a:lnSpc>
            </a:pPr>
            <a:r>
              <a:rPr lang="en-US" altLang="zh-TW" sz="2400" dirty="0"/>
              <a:t>The failure odds are around 4% (under the 5% we’re designing for), which means the estimate size was slightly high.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6D1E684-2596-4B3E-A3E4-1CBD4A3DDBAA}"/>
              </a:ext>
            </a:extLst>
          </p:cNvPr>
          <p:cNvSpPr txBox="1"/>
          <p:nvPr/>
        </p:nvSpPr>
        <p:spPr>
          <a:xfrm>
            <a:off x="5465330" y="6518788"/>
            <a:ext cx="3775587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Practical Data Science with R 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by Nina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, John Mount</a:t>
            </a:r>
          </a:p>
        </p:txBody>
      </p:sp>
    </p:spTree>
    <p:extLst>
      <p:ext uri="{BB962C8B-B14F-4D97-AF65-F5344CB8AC3E}">
        <p14:creationId xmlns:p14="http://schemas.microsoft.com/office/powerpoint/2010/main" val="214636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Venue shopping reduces test power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i="1" dirty="0"/>
              <a:t>multiple tests </a:t>
            </a:r>
            <a:r>
              <a:rPr lang="en-US" altLang="zh-TW" dirty="0"/>
              <a:t>: if you run 20 treatments, each with a </a:t>
            </a:r>
            <a:r>
              <a:rPr lang="en-US" altLang="zh-TW" i="1" dirty="0"/>
              <a:t>p</a:t>
            </a:r>
            <a:r>
              <a:rPr lang="en-US" altLang="zh-TW" dirty="0"/>
              <a:t>-value goal of 0.05, you would expect one test to appear to show significant improvement, even if all 20 treatments are useless</a:t>
            </a:r>
          </a:p>
          <a:p>
            <a:r>
              <a:rPr lang="en-US" altLang="zh-TW" i="1" dirty="0"/>
              <a:t>p</a:t>
            </a:r>
            <a:r>
              <a:rPr lang="en-US" altLang="zh-TW" dirty="0"/>
              <a:t> cutoff: </a:t>
            </a:r>
            <a:r>
              <a:rPr lang="en-US" altLang="zh-TW" i="1" dirty="0"/>
              <a:t>p</a:t>
            </a:r>
            <a:r>
              <a:rPr lang="en-US" altLang="zh-TW" dirty="0"/>
              <a:t> / the # of tests you intend to run</a:t>
            </a:r>
            <a:endParaRPr kumimoji="1" lang="zh-TW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D677D7-2D70-4309-9744-17E94F9638E7}"/>
              </a:ext>
            </a:extLst>
          </p:cNvPr>
          <p:cNvSpPr txBox="1"/>
          <p:nvPr/>
        </p:nvSpPr>
        <p:spPr>
          <a:xfrm>
            <a:off x="5465330" y="6518788"/>
            <a:ext cx="3775587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Practical Data Science with R 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by Nina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, John Mount</a:t>
            </a:r>
          </a:p>
        </p:txBody>
      </p:sp>
    </p:spTree>
    <p:extLst>
      <p:ext uri="{BB962C8B-B14F-4D97-AF65-F5344CB8AC3E}">
        <p14:creationId xmlns:p14="http://schemas.microsoft.com/office/powerpoint/2010/main" val="409698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Feature reduction</a:t>
            </a:r>
            <a:endParaRPr kumimoji="1" lang="zh-TW" altLang="en-US" dirty="0"/>
          </a:p>
        </p:txBody>
      </p:sp>
      <p:sp>
        <p:nvSpPr>
          <p:cNvPr id="5" name="副標題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334629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Feature reduction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dirty="0"/>
              <a:t>Feature selection</a:t>
            </a:r>
          </a:p>
          <a:p>
            <a:pPr lvl="1">
              <a:lnSpc>
                <a:spcPct val="100000"/>
              </a:lnSpc>
            </a:pPr>
            <a:r>
              <a:rPr lang="en-US" altLang="zh-TW" dirty="0"/>
              <a:t>select the most influential features from the feature set =&gt;  improve the recognition rate as well as reduce the computation load</a:t>
            </a:r>
          </a:p>
          <a:p>
            <a:pPr>
              <a:lnSpc>
                <a:spcPct val="100000"/>
              </a:lnSpc>
            </a:pPr>
            <a:r>
              <a:rPr lang="en-US" altLang="zh-TW" dirty="0"/>
              <a:t>Feature extraction</a:t>
            </a:r>
          </a:p>
          <a:p>
            <a:pPr lvl="1">
              <a:lnSpc>
                <a:spcPct val="100000"/>
              </a:lnSpc>
            </a:pPr>
            <a:r>
              <a:rPr lang="en-US" altLang="zh-TW" dirty="0"/>
              <a:t>find a linear transformation to transform the original feature vector into a new one =&gt; maximize the separation between different classes</a:t>
            </a:r>
            <a:endParaRPr kumimoji="1" lang="zh-TW" alt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3205840" y="6516141"/>
            <a:ext cx="6080511" cy="276999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kumimoji="1" lang="en-US" altLang="zh-TW" sz="1200" dirty="0">
                <a:solidFill>
                  <a:schemeClr val="bg1"/>
                </a:solidFill>
                <a:ea typeface="新細明體"/>
              </a:rPr>
              <a:t>Credit : Roger Jang (</a:t>
            </a:r>
            <a:r>
              <a:rPr kumimoji="1" lang="zh-TW" altLang="en-US" sz="1200" dirty="0">
                <a:solidFill>
                  <a:schemeClr val="bg1"/>
                </a:solidFill>
                <a:ea typeface="新細明體"/>
              </a:rPr>
              <a:t>張智星</a:t>
            </a:r>
            <a:r>
              <a:rPr kumimoji="1" lang="en-US" altLang="zh-TW" sz="1200" dirty="0">
                <a:solidFill>
                  <a:schemeClr val="bg1"/>
                </a:solidFill>
                <a:ea typeface="新細明體"/>
              </a:rPr>
              <a:t>), 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Data Clustering and Pattern Recognition (</a:t>
            </a:r>
            <a:r>
              <a:rPr lang="zh-TW" altLang="en-US" sz="1200" dirty="0">
                <a:solidFill>
                  <a:schemeClr val="bg1"/>
                </a:solidFill>
                <a:ea typeface="新細明體"/>
              </a:rPr>
              <a:t>資料分群與樣式辨認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)</a:t>
            </a:r>
            <a:endParaRPr lang="en-US" altLang="zh-TW" sz="120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181708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sz="3600" dirty="0"/>
              <a:t>Feature extraction vs. feature selection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1698751"/>
          </a:xfrm>
        </p:spPr>
        <p:txBody>
          <a:bodyPr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dirty="0"/>
              <a:t>Feature extraction: Transform  the existing features into a lower dimensional space</a:t>
            </a:r>
          </a:p>
          <a:p>
            <a:pPr>
              <a:lnSpc>
                <a:spcPct val="100000"/>
              </a:lnSpc>
            </a:pPr>
            <a:r>
              <a:rPr lang="en-US" altLang="zh-TW" dirty="0"/>
              <a:t>Feature selection: Select a subset of the existing features without a transformation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307" y="4000886"/>
            <a:ext cx="2095500" cy="222250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8862" y="3996047"/>
            <a:ext cx="3954153" cy="2227339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4329323" y="6526676"/>
            <a:ext cx="4814676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kumimoji="1" lang="en-US" altLang="zh-TW" sz="1200" dirty="0">
                <a:solidFill>
                  <a:schemeClr val="bg1"/>
                </a:solidFill>
                <a:ea typeface="新細明體"/>
              </a:rPr>
              <a:t>Credit : 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CSCE 666 Pattern Analysis | Ricardo Gutierrez-Osuna | CSE@TAMU</a:t>
            </a:r>
            <a:endParaRPr lang="en-US" altLang="zh-TW" sz="120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24676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Feature selection</a:t>
            </a:r>
            <a:endParaRPr kumimoji="1" lang="zh-TW" altLang="en-US" dirty="0"/>
          </a:p>
        </p:txBody>
      </p:sp>
      <p:sp>
        <p:nvSpPr>
          <p:cNvPr id="5" name="副標題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950508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8B89651-C34B-F149-AA29-ADAD695CBD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Copyright declaration</a:t>
            </a:r>
            <a:r>
              <a:rPr lang="zh-TW" altLang="en-US" dirty="0"/>
              <a:t> </a:t>
            </a:r>
            <a:r>
              <a:rPr lang="zh-CN" altLang="en-US" dirty="0"/>
              <a:t>版權說明</a:t>
            </a:r>
            <a:endParaRPr 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1AA42B6-2E8B-CB46-AF71-8811737993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5329891" cy="3966510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en-US" altLang="zh-TW" dirty="0"/>
              <a:t>Some of the figures in this presentation are taken from "An Introduction to Statistical Learning, with applications in R"  (Springer, 2013) with permission from the authors: G. James, D. Witten, T. Hastie and R. </a:t>
            </a:r>
            <a:r>
              <a:rPr lang="en-US" altLang="zh-TW" dirty="0" err="1"/>
              <a:t>Tibshirani</a:t>
            </a:r>
            <a:r>
              <a:rPr lang="en-US" altLang="zh-TW" dirty="0"/>
              <a:t>.</a:t>
            </a:r>
          </a:p>
          <a:p>
            <a:pPr>
              <a:lnSpc>
                <a:spcPct val="120000"/>
              </a:lnSpc>
            </a:pPr>
            <a:r>
              <a:rPr lang="en-US" dirty="0">
                <a:hlinkClick r:id="rId2"/>
              </a:rPr>
              <a:t>The web site of the book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The credit of individual is indicated in the bottom part of the slide.</a:t>
            </a:r>
          </a:p>
          <a:p>
            <a:pPr lvl="1">
              <a:lnSpc>
                <a:spcPct val="120000"/>
              </a:lnSpc>
            </a:pPr>
            <a:r>
              <a:rPr lang="en-US" dirty="0" err="1"/>
              <a:t>ie</a:t>
            </a:r>
            <a:r>
              <a:rPr lang="en-US" dirty="0"/>
              <a:t>.,</a:t>
            </a:r>
          </a:p>
          <a:p>
            <a:pPr lvl="1">
              <a:lnSpc>
                <a:spcPct val="120000"/>
              </a:lnSpc>
            </a:pPr>
            <a:endParaRPr 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1D17EA4-3597-EA44-9F7E-ED6254E6891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04637" y="1905653"/>
            <a:ext cx="2781853" cy="4191281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AFDABCDF-59C2-4B4D-A326-0C75A274CF3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7545" y="5792135"/>
            <a:ext cx="6025916" cy="304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6016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zh-TW"/>
              <a:t>Feature Selection: Goal &amp; Benefits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idx="1"/>
          </p:nvPr>
        </p:nvSpPr>
        <p:spPr>
          <a:noFill/>
        </p:spPr>
        <p:txBody>
          <a:bodyPr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sz="2400" dirty="0"/>
              <a:t>Goal </a:t>
            </a:r>
          </a:p>
          <a:p>
            <a:pPr lvl="1">
              <a:lnSpc>
                <a:spcPct val="100000"/>
              </a:lnSpc>
            </a:pPr>
            <a:r>
              <a:rPr lang="en-US" altLang="zh-TW" dirty="0"/>
              <a:t>To select a subset out of the original feature set for better prediction accuracy</a:t>
            </a:r>
          </a:p>
          <a:p>
            <a:pPr>
              <a:lnSpc>
                <a:spcPct val="100000"/>
              </a:lnSpc>
            </a:pPr>
            <a:r>
              <a:rPr lang="en-US" altLang="zh-TW" sz="2400" dirty="0"/>
              <a:t>Benefits</a:t>
            </a:r>
          </a:p>
          <a:p>
            <a:pPr lvl="1">
              <a:lnSpc>
                <a:spcPct val="100000"/>
              </a:lnSpc>
            </a:pPr>
            <a:r>
              <a:rPr lang="en-US" altLang="zh-TW" dirty="0"/>
              <a:t>Improve recognition rate</a:t>
            </a:r>
          </a:p>
          <a:p>
            <a:pPr lvl="1">
              <a:lnSpc>
                <a:spcPct val="100000"/>
              </a:lnSpc>
            </a:pPr>
            <a:r>
              <a:rPr lang="en-US" altLang="zh-TW" dirty="0"/>
              <a:t>Reduce computation load</a:t>
            </a:r>
          </a:p>
          <a:p>
            <a:pPr lvl="1">
              <a:lnSpc>
                <a:spcPct val="100000"/>
              </a:lnSpc>
            </a:pPr>
            <a:r>
              <a:rPr lang="en-US" altLang="zh-TW" dirty="0"/>
              <a:t>Explain relationships between features and classes</a:t>
            </a:r>
          </a:p>
        </p:txBody>
      </p:sp>
      <p:sp>
        <p:nvSpPr>
          <p:cNvPr id="4" name="文字方塊 3"/>
          <p:cNvSpPr txBox="1"/>
          <p:nvPr/>
        </p:nvSpPr>
        <p:spPr>
          <a:xfrm>
            <a:off x="4223977" y="6547745"/>
            <a:ext cx="4920021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kumimoji="1" lang="en-US" altLang="zh-TW" sz="1200" dirty="0">
                <a:solidFill>
                  <a:schemeClr val="bg1"/>
                </a:solidFill>
                <a:ea typeface="新細明體"/>
              </a:rPr>
              <a:t>Credit : 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CSCE 666 Pattern Analysis | Ricardo Gutierrez-Osuna | CSE@TAMU</a:t>
            </a:r>
            <a:endParaRPr lang="en-US" altLang="zh-TW" sz="120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486180"/>
      </p:ext>
    </p:extLst>
  </p:cSld>
  <p:clrMapOvr>
    <a:masterClrMapping/>
  </p:clrMapOvr>
  <p:transition>
    <p:zoom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zh-TW"/>
              <a:t>Exhaustive Search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>
              <a:lnSpc>
                <a:spcPct val="170000"/>
              </a:lnSpc>
              <a:defRPr/>
            </a:pPr>
            <a:r>
              <a:rPr lang="en-US" altLang="zh-TW" dirty="0"/>
              <a:t>Steps for direct exhaustive search</a:t>
            </a:r>
            <a:r>
              <a:rPr lang="en-US" altLang="zh-TW" sz="2400" dirty="0"/>
              <a:t> </a:t>
            </a:r>
          </a:p>
          <a:p>
            <a:pPr lvl="1">
              <a:lnSpc>
                <a:spcPct val="170000"/>
              </a:lnSpc>
              <a:defRPr/>
            </a:pPr>
            <a:r>
              <a:rPr lang="en-US" altLang="zh-TW" dirty="0"/>
              <a:t>Use </a:t>
            </a:r>
            <a:r>
              <a:rPr lang="en-US" altLang="zh-TW" i="1" dirty="0"/>
              <a:t>k</a:t>
            </a:r>
            <a:r>
              <a:rPr lang="en-US" altLang="zh-TW" dirty="0"/>
              <a:t>-</a:t>
            </a:r>
            <a:r>
              <a:rPr lang="en-US" altLang="zh-TW" dirty="0" err="1"/>
              <a:t>nearnest</a:t>
            </a:r>
            <a:r>
              <a:rPr lang="en-US" altLang="zh-TW" dirty="0"/>
              <a:t> neighboring classifier (KNNC) as the classifier,  leave-one-out  (LOO) test for </a:t>
            </a:r>
            <a:r>
              <a:rPr lang="en-US" altLang="zh-TW" i="1" dirty="0"/>
              <a:t>R</a:t>
            </a:r>
            <a:r>
              <a:rPr lang="en-US" altLang="zh-TW" baseline="30000" dirty="0"/>
              <a:t>2</a:t>
            </a:r>
            <a:r>
              <a:rPr lang="en-US" altLang="zh-TW" dirty="0"/>
              <a:t> estimate</a:t>
            </a:r>
          </a:p>
          <a:p>
            <a:pPr lvl="1">
              <a:lnSpc>
                <a:spcPct val="170000"/>
              </a:lnSpc>
              <a:defRPr/>
            </a:pPr>
            <a:r>
              <a:rPr lang="en-US" altLang="zh-TW" dirty="0"/>
              <a:t>Generate all combinations of features and evaluate them one-by-one</a:t>
            </a:r>
          </a:p>
          <a:p>
            <a:pPr lvl="1">
              <a:lnSpc>
                <a:spcPct val="170000"/>
              </a:lnSpc>
              <a:defRPr/>
            </a:pPr>
            <a:r>
              <a:rPr lang="en-US" altLang="zh-TW" dirty="0"/>
              <a:t>Select the feature combination that has the best R</a:t>
            </a:r>
            <a:r>
              <a:rPr lang="en-US" altLang="zh-TW" baseline="30000" dirty="0"/>
              <a:t>2</a:t>
            </a:r>
            <a:r>
              <a:rPr lang="en-US" altLang="zh-TW" dirty="0"/>
              <a:t>.</a:t>
            </a:r>
          </a:p>
        </p:txBody>
      </p:sp>
      <p:sp>
        <p:nvSpPr>
          <p:cNvPr id="4" name="文字方塊 3"/>
          <p:cNvSpPr txBox="1"/>
          <p:nvPr/>
        </p:nvSpPr>
        <p:spPr>
          <a:xfrm>
            <a:off x="4234512" y="6516141"/>
            <a:ext cx="4909487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kumimoji="1" lang="en-US" altLang="zh-TW" sz="1200" dirty="0">
                <a:solidFill>
                  <a:schemeClr val="bg1"/>
                </a:solidFill>
                <a:ea typeface="新細明體"/>
              </a:rPr>
              <a:t>Credit : 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CSCE 666 Pattern Analysis | Ricardo Gutierrez-Osuna | CSE@TAMU</a:t>
            </a:r>
            <a:endParaRPr lang="en-US" altLang="zh-TW" sz="120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60467225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zh-TW"/>
              <a:t>Exhaustive Search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idx="1"/>
          </p:nvPr>
        </p:nvSpPr>
        <p:spPr>
          <a:noFill/>
        </p:spPr>
        <p:txBody>
          <a:bodyPr anchor="t"/>
          <a:lstStyle/>
          <a:p>
            <a:pPr marL="0" indent="0">
              <a:lnSpc>
                <a:spcPct val="95000"/>
              </a:lnSpc>
            </a:pPr>
            <a:r>
              <a:rPr lang="en-US" altLang="zh-TW" dirty="0"/>
              <a:t>Direct exhaustive search</a:t>
            </a:r>
          </a:p>
        </p:txBody>
      </p:sp>
      <p:sp>
        <p:nvSpPr>
          <p:cNvPr id="22532" name="AutoShape 4"/>
          <p:cNvSpPr>
            <a:spLocks noChangeArrowheads="1"/>
          </p:cNvSpPr>
          <p:nvPr/>
        </p:nvSpPr>
        <p:spPr bwMode="auto">
          <a:xfrm>
            <a:off x="3987800" y="2387600"/>
            <a:ext cx="558800" cy="406400"/>
          </a:xfrm>
          <a:prstGeom prst="roundRect">
            <a:avLst>
              <a:gd name="adj" fmla="val 12486"/>
            </a:avLst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92075" tIns="46038" rIns="92075" bIns="46038" anchor="ctr"/>
          <a:lstStyle/>
          <a:p>
            <a:pPr algn="ctr">
              <a:defRPr/>
            </a:pPr>
            <a:r>
              <a:rPr lang="en-US" altLang="zh-TW" sz="1800" b="1">
                <a:ea typeface="新細明體" pitchFamily="2" charset="-120"/>
              </a:rPr>
              <a:t>x2</a:t>
            </a:r>
          </a:p>
        </p:txBody>
      </p:sp>
      <p:sp>
        <p:nvSpPr>
          <p:cNvPr id="22533" name="AutoShape 5"/>
          <p:cNvSpPr>
            <a:spLocks noChangeArrowheads="1"/>
          </p:cNvSpPr>
          <p:nvPr/>
        </p:nvSpPr>
        <p:spPr bwMode="auto">
          <a:xfrm>
            <a:off x="4673600" y="2387600"/>
            <a:ext cx="558800" cy="406400"/>
          </a:xfrm>
          <a:prstGeom prst="roundRect">
            <a:avLst>
              <a:gd name="adj" fmla="val 12486"/>
            </a:avLst>
          </a:prstGeom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92075" tIns="46038" rIns="92075" bIns="46038" anchor="ctr"/>
          <a:lstStyle/>
          <a:p>
            <a:pPr algn="ctr">
              <a:defRPr/>
            </a:pPr>
            <a:r>
              <a:rPr lang="en-US" altLang="zh-TW" sz="1800" b="1">
                <a:ea typeface="新細明體" pitchFamily="2" charset="-120"/>
              </a:rPr>
              <a:t>x3</a:t>
            </a:r>
          </a:p>
        </p:txBody>
      </p:sp>
      <p:sp>
        <p:nvSpPr>
          <p:cNvPr id="22534" name="AutoShape 6"/>
          <p:cNvSpPr>
            <a:spLocks noChangeArrowheads="1"/>
          </p:cNvSpPr>
          <p:nvPr/>
        </p:nvSpPr>
        <p:spPr bwMode="auto">
          <a:xfrm>
            <a:off x="5359400" y="2387600"/>
            <a:ext cx="558800" cy="406400"/>
          </a:xfrm>
          <a:prstGeom prst="roundRect">
            <a:avLst>
              <a:gd name="adj" fmla="val 12486"/>
            </a:avLst>
          </a:prstGeom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92075" tIns="46038" rIns="92075" bIns="46038" anchor="ctr"/>
          <a:lstStyle/>
          <a:p>
            <a:pPr algn="ctr">
              <a:defRPr/>
            </a:pPr>
            <a:r>
              <a:rPr lang="en-US" altLang="zh-TW" sz="1800" b="1">
                <a:ea typeface="新細明體" pitchFamily="2" charset="-120"/>
              </a:rPr>
              <a:t>x4</a:t>
            </a:r>
          </a:p>
        </p:txBody>
      </p:sp>
      <p:sp>
        <p:nvSpPr>
          <p:cNvPr id="22535" name="AutoShape 7"/>
          <p:cNvSpPr>
            <a:spLocks noChangeArrowheads="1"/>
          </p:cNvSpPr>
          <p:nvPr/>
        </p:nvSpPr>
        <p:spPr bwMode="auto">
          <a:xfrm>
            <a:off x="3302000" y="2387600"/>
            <a:ext cx="558800" cy="406400"/>
          </a:xfrm>
          <a:prstGeom prst="roundRect">
            <a:avLst>
              <a:gd name="adj" fmla="val 12486"/>
            </a:avLst>
          </a:prstGeom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92075" tIns="46038" rIns="92075" bIns="46038" anchor="ctr"/>
          <a:lstStyle/>
          <a:p>
            <a:pPr algn="ctr">
              <a:defRPr/>
            </a:pPr>
            <a:r>
              <a:rPr lang="en-US" altLang="zh-TW" sz="1800" b="1">
                <a:ea typeface="新細明體" pitchFamily="2" charset="-120"/>
              </a:rPr>
              <a:t>x1</a:t>
            </a:r>
          </a:p>
        </p:txBody>
      </p:sp>
      <p:sp>
        <p:nvSpPr>
          <p:cNvPr id="22536" name="AutoShape 8"/>
          <p:cNvSpPr>
            <a:spLocks noChangeArrowheads="1"/>
          </p:cNvSpPr>
          <p:nvPr/>
        </p:nvSpPr>
        <p:spPr bwMode="auto">
          <a:xfrm>
            <a:off x="3302000" y="3454400"/>
            <a:ext cx="787400" cy="406400"/>
          </a:xfrm>
          <a:prstGeom prst="roundRect">
            <a:avLst>
              <a:gd name="adj" fmla="val 12486"/>
            </a:avLst>
          </a:prstGeom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92075" tIns="46038" rIns="92075" bIns="46038" anchor="ctr"/>
          <a:lstStyle/>
          <a:p>
            <a:pPr algn="ctr">
              <a:defRPr/>
            </a:pPr>
            <a:r>
              <a:rPr lang="en-US" altLang="zh-TW" sz="1800" b="1" dirty="0">
                <a:ea typeface="新細明體" pitchFamily="2" charset="-120"/>
              </a:rPr>
              <a:t>x1, x2</a:t>
            </a:r>
          </a:p>
        </p:txBody>
      </p:sp>
      <p:sp>
        <p:nvSpPr>
          <p:cNvPr id="22537" name="AutoShape 9"/>
          <p:cNvSpPr>
            <a:spLocks noChangeArrowheads="1"/>
          </p:cNvSpPr>
          <p:nvPr/>
        </p:nvSpPr>
        <p:spPr bwMode="auto">
          <a:xfrm>
            <a:off x="4216400" y="3454400"/>
            <a:ext cx="787400" cy="406400"/>
          </a:xfrm>
          <a:prstGeom prst="roundRect">
            <a:avLst>
              <a:gd name="adj" fmla="val 12486"/>
            </a:avLst>
          </a:prstGeom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92075" tIns="46038" rIns="92075" bIns="46038" anchor="ctr"/>
          <a:lstStyle/>
          <a:p>
            <a:pPr algn="ctr">
              <a:defRPr/>
            </a:pPr>
            <a:r>
              <a:rPr lang="en-US" altLang="zh-TW" sz="1800" b="1">
                <a:ea typeface="新細明體" pitchFamily="2" charset="-120"/>
              </a:rPr>
              <a:t>x1, x3</a:t>
            </a:r>
          </a:p>
        </p:txBody>
      </p:sp>
      <p:sp>
        <p:nvSpPr>
          <p:cNvPr id="22538" name="AutoShape 10"/>
          <p:cNvSpPr>
            <a:spLocks noChangeArrowheads="1"/>
          </p:cNvSpPr>
          <p:nvPr/>
        </p:nvSpPr>
        <p:spPr bwMode="auto">
          <a:xfrm>
            <a:off x="5130800" y="3454400"/>
            <a:ext cx="787400" cy="406400"/>
          </a:xfrm>
          <a:prstGeom prst="roundRect">
            <a:avLst>
              <a:gd name="adj" fmla="val 12486"/>
            </a:avLst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92075" tIns="46038" rIns="92075" bIns="46038" anchor="ctr"/>
          <a:lstStyle/>
          <a:p>
            <a:pPr algn="ctr">
              <a:defRPr/>
            </a:pPr>
            <a:r>
              <a:rPr lang="en-US" altLang="zh-TW" sz="1800" b="1">
                <a:ea typeface="新細明體" pitchFamily="2" charset="-120"/>
              </a:rPr>
              <a:t>x1, x4</a:t>
            </a:r>
          </a:p>
        </p:txBody>
      </p:sp>
      <p:sp>
        <p:nvSpPr>
          <p:cNvPr id="22539" name="AutoShape 11"/>
          <p:cNvSpPr>
            <a:spLocks noChangeArrowheads="1"/>
          </p:cNvSpPr>
          <p:nvPr/>
        </p:nvSpPr>
        <p:spPr bwMode="auto">
          <a:xfrm>
            <a:off x="6045200" y="3454400"/>
            <a:ext cx="787400" cy="406400"/>
          </a:xfrm>
          <a:prstGeom prst="roundRect">
            <a:avLst>
              <a:gd name="adj" fmla="val 12486"/>
            </a:avLst>
          </a:prstGeom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92075" tIns="46038" rIns="92075" bIns="46038" anchor="ctr"/>
          <a:lstStyle/>
          <a:p>
            <a:pPr algn="ctr">
              <a:defRPr/>
            </a:pPr>
            <a:r>
              <a:rPr lang="en-US" altLang="zh-TW" sz="1800" b="1">
                <a:ea typeface="新細明體" pitchFamily="2" charset="-120"/>
              </a:rPr>
              <a:t>x1, x5</a:t>
            </a:r>
          </a:p>
        </p:txBody>
      </p:sp>
      <p:sp>
        <p:nvSpPr>
          <p:cNvPr id="22540" name="AutoShape 12"/>
          <p:cNvSpPr>
            <a:spLocks noChangeArrowheads="1"/>
          </p:cNvSpPr>
          <p:nvPr/>
        </p:nvSpPr>
        <p:spPr bwMode="auto">
          <a:xfrm>
            <a:off x="3302000" y="4521200"/>
            <a:ext cx="1092200" cy="406400"/>
          </a:xfrm>
          <a:prstGeom prst="roundRect">
            <a:avLst>
              <a:gd name="adj" fmla="val 12486"/>
            </a:avLst>
          </a:prstGeom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92075" tIns="46038" rIns="92075" bIns="46038" anchor="ctr"/>
          <a:lstStyle/>
          <a:p>
            <a:pPr algn="ctr">
              <a:defRPr/>
            </a:pPr>
            <a:r>
              <a:rPr lang="en-US" altLang="zh-TW" sz="1800" b="1">
                <a:ea typeface="新細明體" pitchFamily="2" charset="-120"/>
              </a:rPr>
              <a:t>x1, x2, x3</a:t>
            </a:r>
          </a:p>
        </p:txBody>
      </p:sp>
      <p:sp>
        <p:nvSpPr>
          <p:cNvPr id="22541" name="AutoShape 13"/>
          <p:cNvSpPr>
            <a:spLocks noChangeArrowheads="1"/>
          </p:cNvSpPr>
          <p:nvPr/>
        </p:nvSpPr>
        <p:spPr bwMode="auto">
          <a:xfrm>
            <a:off x="4521200" y="4521200"/>
            <a:ext cx="1092200" cy="406400"/>
          </a:xfrm>
          <a:prstGeom prst="roundRect">
            <a:avLst>
              <a:gd name="adj" fmla="val 12486"/>
            </a:avLst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92075" tIns="46038" rIns="92075" bIns="46038" anchor="ctr"/>
          <a:lstStyle/>
          <a:p>
            <a:pPr algn="ctr">
              <a:defRPr/>
            </a:pPr>
            <a:r>
              <a:rPr lang="en-US" altLang="zh-TW" sz="1800" b="1">
                <a:ea typeface="新細明體" pitchFamily="2" charset="-120"/>
              </a:rPr>
              <a:t>x1, x2, x4</a:t>
            </a:r>
          </a:p>
        </p:txBody>
      </p:sp>
      <p:sp>
        <p:nvSpPr>
          <p:cNvPr id="22542" name="AutoShape 14"/>
          <p:cNvSpPr>
            <a:spLocks noChangeArrowheads="1"/>
          </p:cNvSpPr>
          <p:nvPr/>
        </p:nvSpPr>
        <p:spPr bwMode="auto">
          <a:xfrm>
            <a:off x="5740400" y="4521200"/>
            <a:ext cx="1092200" cy="406400"/>
          </a:xfrm>
          <a:prstGeom prst="roundRect">
            <a:avLst>
              <a:gd name="adj" fmla="val 12486"/>
            </a:avLst>
          </a:prstGeom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92075" tIns="46038" rIns="92075" bIns="46038" anchor="ctr"/>
          <a:lstStyle/>
          <a:p>
            <a:pPr algn="ctr">
              <a:defRPr/>
            </a:pPr>
            <a:r>
              <a:rPr lang="en-US" altLang="zh-TW" sz="1800" b="1">
                <a:ea typeface="新細明體" pitchFamily="2" charset="-120"/>
              </a:rPr>
              <a:t>x1, x2, x5</a:t>
            </a:r>
          </a:p>
        </p:txBody>
      </p:sp>
      <p:sp>
        <p:nvSpPr>
          <p:cNvPr id="22543" name="AutoShape 15"/>
          <p:cNvSpPr>
            <a:spLocks noChangeArrowheads="1"/>
          </p:cNvSpPr>
          <p:nvPr/>
        </p:nvSpPr>
        <p:spPr bwMode="auto">
          <a:xfrm>
            <a:off x="3302000" y="5588000"/>
            <a:ext cx="1473200" cy="406400"/>
          </a:xfrm>
          <a:prstGeom prst="roundRect">
            <a:avLst>
              <a:gd name="adj" fmla="val 12486"/>
            </a:avLst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92075" tIns="46038" rIns="92075" bIns="46038" anchor="ctr"/>
          <a:lstStyle/>
          <a:p>
            <a:pPr algn="ctr">
              <a:defRPr/>
            </a:pPr>
            <a:r>
              <a:rPr lang="en-US" altLang="zh-TW" sz="1800" b="1">
                <a:ea typeface="新細明體" pitchFamily="2" charset="-120"/>
              </a:rPr>
              <a:t>x1, x2, x3, x4</a:t>
            </a:r>
          </a:p>
        </p:txBody>
      </p:sp>
      <p:sp>
        <p:nvSpPr>
          <p:cNvPr id="22544" name="AutoShape 16"/>
          <p:cNvSpPr>
            <a:spLocks noChangeArrowheads="1"/>
          </p:cNvSpPr>
          <p:nvPr/>
        </p:nvSpPr>
        <p:spPr bwMode="auto">
          <a:xfrm>
            <a:off x="4902200" y="5588000"/>
            <a:ext cx="1473200" cy="406400"/>
          </a:xfrm>
          <a:prstGeom prst="roundRect">
            <a:avLst>
              <a:gd name="adj" fmla="val 12486"/>
            </a:avLst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92075" tIns="46038" rIns="92075" bIns="46038" anchor="ctr"/>
          <a:lstStyle/>
          <a:p>
            <a:pPr algn="ctr">
              <a:defRPr/>
            </a:pPr>
            <a:r>
              <a:rPr lang="en-US" altLang="zh-TW" sz="1800" b="1">
                <a:ea typeface="新細明體" pitchFamily="2" charset="-120"/>
              </a:rPr>
              <a:t>x1, x2, x3, x5</a:t>
            </a:r>
          </a:p>
        </p:txBody>
      </p:sp>
      <p:sp>
        <p:nvSpPr>
          <p:cNvPr id="10257" name="Rectangle 17"/>
          <p:cNvSpPr>
            <a:spLocks noChangeArrowheads="1"/>
          </p:cNvSpPr>
          <p:nvPr/>
        </p:nvSpPr>
        <p:spPr bwMode="auto">
          <a:xfrm>
            <a:off x="859816" y="2471738"/>
            <a:ext cx="1110881" cy="3430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lnSpc>
                <a:spcPct val="94000"/>
              </a:lnSpc>
              <a:spcBef>
                <a:spcPct val="30000"/>
              </a:spcBef>
              <a:defRPr kumimoji="1" sz="2600" b="1">
                <a:solidFill>
                  <a:srgbClr val="FDFF31"/>
                </a:solidFill>
                <a:latin typeface="Arial" charset="0"/>
                <a:ea typeface="新細明體" charset="-120"/>
              </a:defRPr>
            </a:lvl1pPr>
            <a:lvl2pPr marL="742950" indent="-285750">
              <a:lnSpc>
                <a:spcPct val="89000"/>
              </a:lnSpc>
              <a:spcBef>
                <a:spcPct val="30000"/>
              </a:spcBef>
              <a:buChar char="•"/>
              <a:defRPr kumimoji="1" sz="2200" b="1">
                <a:solidFill>
                  <a:srgbClr val="FDFF31"/>
                </a:solidFill>
                <a:latin typeface="Arial" charset="0"/>
                <a:ea typeface="新細明體" charset="-120"/>
              </a:defRPr>
            </a:lvl2pPr>
            <a:lvl3pPr marL="1143000" indent="-228600">
              <a:lnSpc>
                <a:spcPct val="89000"/>
              </a:lnSpc>
              <a:spcBef>
                <a:spcPct val="30000"/>
              </a:spcBef>
              <a:buChar char="-"/>
              <a:defRPr kumimoji="1" sz="2200">
                <a:solidFill>
                  <a:srgbClr val="FDFF31"/>
                </a:solidFill>
                <a:latin typeface="Arial" charset="0"/>
                <a:ea typeface="新細明體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9pPr>
          </a:lstStyle>
          <a:p>
            <a:pPr algn="ctr">
              <a:lnSpc>
                <a:spcPct val="65000"/>
              </a:lnSpc>
            </a:pPr>
            <a:r>
              <a:rPr lang="en-US" altLang="zh-TW" sz="2400" b="0" dirty="0">
                <a:solidFill>
                  <a:schemeClr val="tx1"/>
                </a:solidFill>
              </a:rPr>
              <a:t>1 input</a:t>
            </a:r>
          </a:p>
        </p:txBody>
      </p:sp>
      <p:sp>
        <p:nvSpPr>
          <p:cNvPr id="22546" name="AutoShape 18"/>
          <p:cNvSpPr>
            <a:spLocks noChangeArrowheads="1"/>
          </p:cNvSpPr>
          <p:nvPr/>
        </p:nvSpPr>
        <p:spPr bwMode="auto">
          <a:xfrm>
            <a:off x="2216150" y="2444750"/>
            <a:ext cx="825500" cy="215900"/>
          </a:xfrm>
          <a:prstGeom prst="rightArrow">
            <a:avLst>
              <a:gd name="adj1" fmla="val 50000"/>
              <a:gd name="adj2" fmla="val 191230"/>
            </a:avLst>
          </a:prstGeom>
          <a:gradFill rotWithShape="0">
            <a:gsLst>
              <a:gs pos="0">
                <a:schemeClr val="accent1"/>
              </a:gs>
              <a:gs pos="100000">
                <a:schemeClr val="accent1">
                  <a:gamma/>
                  <a:tint val="60000"/>
                  <a:invGamma/>
                </a:schemeClr>
              </a:gs>
            </a:gsLst>
            <a:lin ang="0" scaled="1"/>
          </a:gra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r">
              <a:defRPr/>
            </a:pPr>
            <a:endParaRPr lang="zh-TW" altLang="en-US">
              <a:ea typeface="新細明體" pitchFamily="2" charset="-120"/>
            </a:endParaRPr>
          </a:p>
        </p:txBody>
      </p:sp>
      <p:sp>
        <p:nvSpPr>
          <p:cNvPr id="10259" name="Rectangle 19"/>
          <p:cNvSpPr>
            <a:spLocks noChangeArrowheads="1"/>
          </p:cNvSpPr>
          <p:nvPr/>
        </p:nvSpPr>
        <p:spPr bwMode="auto">
          <a:xfrm>
            <a:off x="867803" y="3538538"/>
            <a:ext cx="1264769" cy="3430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lnSpc>
                <a:spcPct val="94000"/>
              </a:lnSpc>
              <a:spcBef>
                <a:spcPct val="30000"/>
              </a:spcBef>
              <a:defRPr kumimoji="1" sz="2600" b="1">
                <a:solidFill>
                  <a:srgbClr val="FDFF31"/>
                </a:solidFill>
                <a:latin typeface="Arial" charset="0"/>
                <a:ea typeface="新細明體" charset="-120"/>
              </a:defRPr>
            </a:lvl1pPr>
            <a:lvl2pPr marL="742950" indent="-285750">
              <a:lnSpc>
                <a:spcPct val="89000"/>
              </a:lnSpc>
              <a:spcBef>
                <a:spcPct val="30000"/>
              </a:spcBef>
              <a:buChar char="•"/>
              <a:defRPr kumimoji="1" sz="2200" b="1">
                <a:solidFill>
                  <a:srgbClr val="FDFF31"/>
                </a:solidFill>
                <a:latin typeface="Arial" charset="0"/>
                <a:ea typeface="新細明體" charset="-120"/>
              </a:defRPr>
            </a:lvl2pPr>
            <a:lvl3pPr marL="1143000" indent="-228600">
              <a:lnSpc>
                <a:spcPct val="89000"/>
              </a:lnSpc>
              <a:spcBef>
                <a:spcPct val="30000"/>
              </a:spcBef>
              <a:buChar char="-"/>
              <a:defRPr kumimoji="1" sz="2200">
                <a:solidFill>
                  <a:srgbClr val="FDFF31"/>
                </a:solidFill>
                <a:latin typeface="Arial" charset="0"/>
                <a:ea typeface="新細明體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9pPr>
          </a:lstStyle>
          <a:p>
            <a:pPr algn="ctr">
              <a:lnSpc>
                <a:spcPct val="65000"/>
              </a:lnSpc>
            </a:pPr>
            <a:r>
              <a:rPr lang="en-US" altLang="zh-TW" sz="2400" b="0">
                <a:solidFill>
                  <a:schemeClr val="tx1"/>
                </a:solidFill>
              </a:rPr>
              <a:t>2 inputs</a:t>
            </a:r>
          </a:p>
        </p:txBody>
      </p:sp>
      <p:sp>
        <p:nvSpPr>
          <p:cNvPr id="22548" name="AutoShape 20"/>
          <p:cNvSpPr>
            <a:spLocks noChangeArrowheads="1"/>
          </p:cNvSpPr>
          <p:nvPr/>
        </p:nvSpPr>
        <p:spPr bwMode="auto">
          <a:xfrm>
            <a:off x="2216150" y="3511550"/>
            <a:ext cx="825500" cy="215900"/>
          </a:xfrm>
          <a:prstGeom prst="rightArrow">
            <a:avLst>
              <a:gd name="adj1" fmla="val 50000"/>
              <a:gd name="adj2" fmla="val 191230"/>
            </a:avLst>
          </a:prstGeom>
          <a:gradFill rotWithShape="0">
            <a:gsLst>
              <a:gs pos="0">
                <a:schemeClr val="accent1"/>
              </a:gs>
              <a:gs pos="100000">
                <a:schemeClr val="accent1">
                  <a:gamma/>
                  <a:tint val="60000"/>
                  <a:invGamma/>
                </a:schemeClr>
              </a:gs>
            </a:gsLst>
            <a:lin ang="0" scaled="1"/>
          </a:gra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r">
              <a:defRPr/>
            </a:pPr>
            <a:endParaRPr lang="zh-TW" altLang="en-US">
              <a:ea typeface="新細明體" pitchFamily="2" charset="-120"/>
            </a:endParaRPr>
          </a:p>
        </p:txBody>
      </p:sp>
      <p:sp>
        <p:nvSpPr>
          <p:cNvPr id="10261" name="Rectangle 21"/>
          <p:cNvSpPr>
            <a:spLocks noChangeArrowheads="1"/>
          </p:cNvSpPr>
          <p:nvPr/>
        </p:nvSpPr>
        <p:spPr bwMode="auto">
          <a:xfrm>
            <a:off x="867803" y="4605338"/>
            <a:ext cx="1264769" cy="3430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lnSpc>
                <a:spcPct val="94000"/>
              </a:lnSpc>
              <a:spcBef>
                <a:spcPct val="30000"/>
              </a:spcBef>
              <a:defRPr kumimoji="1" sz="2600" b="1">
                <a:solidFill>
                  <a:srgbClr val="FDFF31"/>
                </a:solidFill>
                <a:latin typeface="Arial" charset="0"/>
                <a:ea typeface="新細明體" charset="-120"/>
              </a:defRPr>
            </a:lvl1pPr>
            <a:lvl2pPr marL="742950" indent="-285750">
              <a:lnSpc>
                <a:spcPct val="89000"/>
              </a:lnSpc>
              <a:spcBef>
                <a:spcPct val="30000"/>
              </a:spcBef>
              <a:buChar char="•"/>
              <a:defRPr kumimoji="1" sz="2200" b="1">
                <a:solidFill>
                  <a:srgbClr val="FDFF31"/>
                </a:solidFill>
                <a:latin typeface="Arial" charset="0"/>
                <a:ea typeface="新細明體" charset="-120"/>
              </a:defRPr>
            </a:lvl2pPr>
            <a:lvl3pPr marL="1143000" indent="-228600">
              <a:lnSpc>
                <a:spcPct val="89000"/>
              </a:lnSpc>
              <a:spcBef>
                <a:spcPct val="30000"/>
              </a:spcBef>
              <a:buChar char="-"/>
              <a:defRPr kumimoji="1" sz="2200">
                <a:solidFill>
                  <a:srgbClr val="FDFF31"/>
                </a:solidFill>
                <a:latin typeface="Arial" charset="0"/>
                <a:ea typeface="新細明體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9pPr>
          </a:lstStyle>
          <a:p>
            <a:pPr algn="ctr">
              <a:lnSpc>
                <a:spcPct val="65000"/>
              </a:lnSpc>
            </a:pPr>
            <a:r>
              <a:rPr lang="en-US" altLang="zh-TW" sz="2400" b="0">
                <a:solidFill>
                  <a:schemeClr val="tx1"/>
                </a:solidFill>
              </a:rPr>
              <a:t>3 inputs</a:t>
            </a:r>
          </a:p>
        </p:txBody>
      </p:sp>
      <p:sp>
        <p:nvSpPr>
          <p:cNvPr id="22550" name="AutoShape 22"/>
          <p:cNvSpPr>
            <a:spLocks noChangeArrowheads="1"/>
          </p:cNvSpPr>
          <p:nvPr/>
        </p:nvSpPr>
        <p:spPr bwMode="auto">
          <a:xfrm>
            <a:off x="2216150" y="4578350"/>
            <a:ext cx="825500" cy="215900"/>
          </a:xfrm>
          <a:prstGeom prst="rightArrow">
            <a:avLst>
              <a:gd name="adj1" fmla="val 50000"/>
              <a:gd name="adj2" fmla="val 191230"/>
            </a:avLst>
          </a:prstGeom>
          <a:gradFill rotWithShape="0">
            <a:gsLst>
              <a:gs pos="0">
                <a:schemeClr val="accent1"/>
              </a:gs>
              <a:gs pos="100000">
                <a:schemeClr val="accent1">
                  <a:gamma/>
                  <a:tint val="60000"/>
                  <a:invGamma/>
                </a:schemeClr>
              </a:gs>
            </a:gsLst>
            <a:lin ang="0" scaled="1"/>
          </a:gra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r">
              <a:defRPr/>
            </a:pPr>
            <a:endParaRPr lang="zh-TW" altLang="en-US">
              <a:ea typeface="新細明體" pitchFamily="2" charset="-120"/>
            </a:endParaRPr>
          </a:p>
        </p:txBody>
      </p:sp>
      <p:sp>
        <p:nvSpPr>
          <p:cNvPr id="10263" name="Rectangle 23"/>
          <p:cNvSpPr>
            <a:spLocks noChangeArrowheads="1"/>
          </p:cNvSpPr>
          <p:nvPr/>
        </p:nvSpPr>
        <p:spPr bwMode="auto">
          <a:xfrm>
            <a:off x="867803" y="5672138"/>
            <a:ext cx="1264769" cy="3430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lnSpc>
                <a:spcPct val="94000"/>
              </a:lnSpc>
              <a:spcBef>
                <a:spcPct val="30000"/>
              </a:spcBef>
              <a:defRPr kumimoji="1" sz="2600" b="1">
                <a:solidFill>
                  <a:srgbClr val="FDFF31"/>
                </a:solidFill>
                <a:latin typeface="Arial" charset="0"/>
                <a:ea typeface="新細明體" charset="-120"/>
              </a:defRPr>
            </a:lvl1pPr>
            <a:lvl2pPr marL="742950" indent="-285750">
              <a:lnSpc>
                <a:spcPct val="89000"/>
              </a:lnSpc>
              <a:spcBef>
                <a:spcPct val="30000"/>
              </a:spcBef>
              <a:buChar char="•"/>
              <a:defRPr kumimoji="1" sz="2200" b="1">
                <a:solidFill>
                  <a:srgbClr val="FDFF31"/>
                </a:solidFill>
                <a:latin typeface="Arial" charset="0"/>
                <a:ea typeface="新細明體" charset="-120"/>
              </a:defRPr>
            </a:lvl2pPr>
            <a:lvl3pPr marL="1143000" indent="-228600">
              <a:lnSpc>
                <a:spcPct val="89000"/>
              </a:lnSpc>
              <a:spcBef>
                <a:spcPct val="30000"/>
              </a:spcBef>
              <a:buChar char="-"/>
              <a:defRPr kumimoji="1" sz="2200">
                <a:solidFill>
                  <a:srgbClr val="FDFF31"/>
                </a:solidFill>
                <a:latin typeface="Arial" charset="0"/>
                <a:ea typeface="新細明體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9pPr>
          </a:lstStyle>
          <a:p>
            <a:pPr algn="ctr">
              <a:lnSpc>
                <a:spcPct val="65000"/>
              </a:lnSpc>
            </a:pPr>
            <a:r>
              <a:rPr lang="en-US" altLang="zh-TW" sz="2400" b="0">
                <a:solidFill>
                  <a:schemeClr val="tx1"/>
                </a:solidFill>
              </a:rPr>
              <a:t>4 inputs</a:t>
            </a:r>
          </a:p>
        </p:txBody>
      </p:sp>
      <p:sp>
        <p:nvSpPr>
          <p:cNvPr id="22552" name="AutoShape 24"/>
          <p:cNvSpPr>
            <a:spLocks noChangeArrowheads="1"/>
          </p:cNvSpPr>
          <p:nvPr/>
        </p:nvSpPr>
        <p:spPr bwMode="auto">
          <a:xfrm>
            <a:off x="2216150" y="5645150"/>
            <a:ext cx="825500" cy="215900"/>
          </a:xfrm>
          <a:prstGeom prst="rightArrow">
            <a:avLst>
              <a:gd name="adj1" fmla="val 50000"/>
              <a:gd name="adj2" fmla="val 191230"/>
            </a:avLst>
          </a:prstGeom>
          <a:gradFill rotWithShape="0">
            <a:gsLst>
              <a:gs pos="0">
                <a:schemeClr val="accent1"/>
              </a:gs>
              <a:gs pos="100000">
                <a:schemeClr val="accent1">
                  <a:gamma/>
                  <a:tint val="60000"/>
                  <a:invGamma/>
                </a:schemeClr>
              </a:gs>
            </a:gsLst>
            <a:lin ang="0" scaled="1"/>
          </a:gra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r">
              <a:defRPr/>
            </a:pPr>
            <a:endParaRPr lang="zh-TW" altLang="en-US">
              <a:ea typeface="新細明體" pitchFamily="2" charset="-120"/>
            </a:endParaRPr>
          </a:p>
        </p:txBody>
      </p:sp>
      <p:sp>
        <p:nvSpPr>
          <p:cNvPr id="22553" name="AutoShape 25"/>
          <p:cNvSpPr>
            <a:spLocks noChangeArrowheads="1"/>
          </p:cNvSpPr>
          <p:nvPr/>
        </p:nvSpPr>
        <p:spPr bwMode="auto">
          <a:xfrm>
            <a:off x="6959600" y="3454400"/>
            <a:ext cx="787400" cy="406400"/>
          </a:xfrm>
          <a:prstGeom prst="roundRect">
            <a:avLst>
              <a:gd name="adj" fmla="val 12486"/>
            </a:avLst>
          </a:prstGeom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92075" tIns="46038" rIns="92075" bIns="46038" anchor="ctr"/>
          <a:lstStyle/>
          <a:p>
            <a:pPr algn="ctr">
              <a:defRPr/>
            </a:pPr>
            <a:r>
              <a:rPr lang="en-US" altLang="zh-TW" sz="1800" b="1">
                <a:ea typeface="新細明體" pitchFamily="2" charset="-120"/>
              </a:rPr>
              <a:t>x2, x3</a:t>
            </a:r>
          </a:p>
        </p:txBody>
      </p:sp>
      <p:sp>
        <p:nvSpPr>
          <p:cNvPr id="10266" name="Rectangle 26"/>
          <p:cNvSpPr>
            <a:spLocks noChangeArrowheads="1"/>
          </p:cNvSpPr>
          <p:nvPr/>
        </p:nvSpPr>
        <p:spPr bwMode="auto">
          <a:xfrm rot="-5400000">
            <a:off x="7933809" y="3335664"/>
            <a:ext cx="270908" cy="56925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lnSpc>
                <a:spcPct val="94000"/>
              </a:lnSpc>
              <a:spcBef>
                <a:spcPct val="30000"/>
              </a:spcBef>
              <a:defRPr kumimoji="1" sz="2600" b="1">
                <a:solidFill>
                  <a:srgbClr val="FDFF31"/>
                </a:solidFill>
                <a:latin typeface="Arial" charset="0"/>
                <a:ea typeface="新細明體" charset="-120"/>
              </a:defRPr>
            </a:lvl1pPr>
            <a:lvl2pPr marL="742950" indent="-285750">
              <a:lnSpc>
                <a:spcPct val="89000"/>
              </a:lnSpc>
              <a:spcBef>
                <a:spcPct val="30000"/>
              </a:spcBef>
              <a:buChar char="•"/>
              <a:defRPr kumimoji="1" sz="2200" b="1">
                <a:solidFill>
                  <a:srgbClr val="FDFF31"/>
                </a:solidFill>
                <a:latin typeface="Arial" charset="0"/>
                <a:ea typeface="新細明體" charset="-120"/>
              </a:defRPr>
            </a:lvl2pPr>
            <a:lvl3pPr marL="1143000" indent="-228600">
              <a:lnSpc>
                <a:spcPct val="89000"/>
              </a:lnSpc>
              <a:spcBef>
                <a:spcPct val="30000"/>
              </a:spcBef>
              <a:buChar char="-"/>
              <a:defRPr kumimoji="1" sz="2200">
                <a:solidFill>
                  <a:srgbClr val="FDFF31"/>
                </a:solidFill>
                <a:latin typeface="Arial" charset="0"/>
                <a:ea typeface="新細明體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9pPr>
          </a:lstStyle>
          <a:p>
            <a:pPr algn="ctr">
              <a:lnSpc>
                <a:spcPct val="40000"/>
              </a:lnSpc>
              <a:spcBef>
                <a:spcPct val="0"/>
              </a:spcBef>
            </a:pPr>
            <a:r>
              <a:rPr lang="en-US" altLang="zh-TW" sz="2400">
                <a:solidFill>
                  <a:schemeClr val="tx1"/>
                </a:solidFill>
              </a:rPr>
              <a:t>.</a:t>
            </a:r>
          </a:p>
          <a:p>
            <a:pPr algn="ctr">
              <a:lnSpc>
                <a:spcPct val="40000"/>
              </a:lnSpc>
              <a:spcBef>
                <a:spcPct val="0"/>
              </a:spcBef>
            </a:pPr>
            <a:r>
              <a:rPr lang="en-US" altLang="zh-TW" sz="2400">
                <a:solidFill>
                  <a:schemeClr val="tx1"/>
                </a:solidFill>
              </a:rPr>
              <a:t>.</a:t>
            </a:r>
          </a:p>
          <a:p>
            <a:pPr algn="ctr">
              <a:lnSpc>
                <a:spcPct val="40000"/>
              </a:lnSpc>
              <a:spcBef>
                <a:spcPct val="0"/>
              </a:spcBef>
            </a:pPr>
            <a:r>
              <a:rPr lang="en-US" altLang="zh-TW" sz="240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22555" name="AutoShape 27"/>
          <p:cNvSpPr>
            <a:spLocks noChangeArrowheads="1"/>
          </p:cNvSpPr>
          <p:nvPr/>
        </p:nvSpPr>
        <p:spPr bwMode="auto">
          <a:xfrm>
            <a:off x="6045200" y="2387600"/>
            <a:ext cx="558800" cy="406400"/>
          </a:xfrm>
          <a:prstGeom prst="roundRect">
            <a:avLst>
              <a:gd name="adj" fmla="val 12486"/>
            </a:avLst>
          </a:prstGeom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92075" tIns="46038" rIns="92075" bIns="46038" anchor="ctr"/>
          <a:lstStyle/>
          <a:p>
            <a:pPr algn="ctr">
              <a:defRPr/>
            </a:pPr>
            <a:r>
              <a:rPr lang="en-US" altLang="zh-TW" sz="1800" b="1">
                <a:ea typeface="新細明體" pitchFamily="2" charset="-120"/>
              </a:rPr>
              <a:t>x5</a:t>
            </a:r>
          </a:p>
        </p:txBody>
      </p:sp>
      <p:sp>
        <p:nvSpPr>
          <p:cNvPr id="22556" name="AutoShape 28"/>
          <p:cNvSpPr>
            <a:spLocks noChangeArrowheads="1"/>
          </p:cNvSpPr>
          <p:nvPr/>
        </p:nvSpPr>
        <p:spPr bwMode="auto">
          <a:xfrm>
            <a:off x="6959600" y="4521200"/>
            <a:ext cx="1092200" cy="406400"/>
          </a:xfrm>
          <a:prstGeom prst="roundRect">
            <a:avLst>
              <a:gd name="adj" fmla="val 12486"/>
            </a:avLst>
          </a:prstGeom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92075" tIns="46038" rIns="92075" bIns="46038" anchor="ctr"/>
          <a:lstStyle/>
          <a:p>
            <a:pPr algn="ctr">
              <a:defRPr/>
            </a:pPr>
            <a:r>
              <a:rPr lang="en-US" altLang="zh-TW" sz="1800" b="1">
                <a:ea typeface="新細明體" pitchFamily="2" charset="-120"/>
              </a:rPr>
              <a:t>x1, x3, x4</a:t>
            </a:r>
          </a:p>
        </p:txBody>
      </p:sp>
      <p:sp>
        <p:nvSpPr>
          <p:cNvPr id="22557" name="AutoShape 29"/>
          <p:cNvSpPr>
            <a:spLocks noChangeArrowheads="1"/>
          </p:cNvSpPr>
          <p:nvPr/>
        </p:nvSpPr>
        <p:spPr bwMode="auto">
          <a:xfrm>
            <a:off x="6502400" y="5588000"/>
            <a:ext cx="1473200" cy="406400"/>
          </a:xfrm>
          <a:prstGeom prst="roundRect">
            <a:avLst>
              <a:gd name="adj" fmla="val 12486"/>
            </a:avLst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92075" tIns="46038" rIns="92075" bIns="46038" anchor="ctr"/>
          <a:lstStyle/>
          <a:p>
            <a:pPr algn="ctr">
              <a:defRPr/>
            </a:pPr>
            <a:r>
              <a:rPr lang="en-US" altLang="zh-TW" sz="1800" b="1">
                <a:ea typeface="新細明體" pitchFamily="2" charset="-120"/>
              </a:rPr>
              <a:t>x1, x2, x4, x5</a:t>
            </a:r>
          </a:p>
        </p:txBody>
      </p:sp>
      <p:sp>
        <p:nvSpPr>
          <p:cNvPr id="10270" name="Rectangle 30"/>
          <p:cNvSpPr>
            <a:spLocks noChangeArrowheads="1"/>
          </p:cNvSpPr>
          <p:nvPr/>
        </p:nvSpPr>
        <p:spPr bwMode="auto">
          <a:xfrm rot="-5400000">
            <a:off x="8238609" y="4402464"/>
            <a:ext cx="270908" cy="56925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lnSpc>
                <a:spcPct val="94000"/>
              </a:lnSpc>
              <a:spcBef>
                <a:spcPct val="30000"/>
              </a:spcBef>
              <a:defRPr kumimoji="1" sz="2600" b="1">
                <a:solidFill>
                  <a:srgbClr val="FDFF31"/>
                </a:solidFill>
                <a:latin typeface="Arial" charset="0"/>
                <a:ea typeface="新細明體" charset="-120"/>
              </a:defRPr>
            </a:lvl1pPr>
            <a:lvl2pPr marL="742950" indent="-285750">
              <a:lnSpc>
                <a:spcPct val="89000"/>
              </a:lnSpc>
              <a:spcBef>
                <a:spcPct val="30000"/>
              </a:spcBef>
              <a:buChar char="•"/>
              <a:defRPr kumimoji="1" sz="2200" b="1">
                <a:solidFill>
                  <a:srgbClr val="FDFF31"/>
                </a:solidFill>
                <a:latin typeface="Arial" charset="0"/>
                <a:ea typeface="新細明體" charset="-120"/>
              </a:defRPr>
            </a:lvl2pPr>
            <a:lvl3pPr marL="1143000" indent="-228600">
              <a:lnSpc>
                <a:spcPct val="89000"/>
              </a:lnSpc>
              <a:spcBef>
                <a:spcPct val="30000"/>
              </a:spcBef>
              <a:buChar char="-"/>
              <a:defRPr kumimoji="1" sz="2200">
                <a:solidFill>
                  <a:srgbClr val="FDFF31"/>
                </a:solidFill>
                <a:latin typeface="Arial" charset="0"/>
                <a:ea typeface="新細明體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9pPr>
          </a:lstStyle>
          <a:p>
            <a:pPr algn="ctr">
              <a:lnSpc>
                <a:spcPct val="40000"/>
              </a:lnSpc>
              <a:spcBef>
                <a:spcPct val="0"/>
              </a:spcBef>
            </a:pPr>
            <a:r>
              <a:rPr lang="en-US" altLang="zh-TW" sz="2400">
                <a:solidFill>
                  <a:schemeClr val="tx1"/>
                </a:solidFill>
              </a:rPr>
              <a:t>.</a:t>
            </a:r>
          </a:p>
          <a:p>
            <a:pPr algn="ctr">
              <a:lnSpc>
                <a:spcPct val="40000"/>
              </a:lnSpc>
              <a:spcBef>
                <a:spcPct val="0"/>
              </a:spcBef>
            </a:pPr>
            <a:r>
              <a:rPr lang="en-US" altLang="zh-TW" sz="2400">
                <a:solidFill>
                  <a:schemeClr val="tx1"/>
                </a:solidFill>
              </a:rPr>
              <a:t>.</a:t>
            </a:r>
          </a:p>
          <a:p>
            <a:pPr algn="ctr">
              <a:lnSpc>
                <a:spcPct val="40000"/>
              </a:lnSpc>
              <a:spcBef>
                <a:spcPct val="0"/>
              </a:spcBef>
            </a:pPr>
            <a:r>
              <a:rPr lang="en-US" altLang="zh-TW" sz="240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0271" name="Rectangle 31"/>
          <p:cNvSpPr>
            <a:spLocks noChangeArrowheads="1"/>
          </p:cNvSpPr>
          <p:nvPr/>
        </p:nvSpPr>
        <p:spPr bwMode="auto">
          <a:xfrm rot="-5400000">
            <a:off x="8162409" y="5545464"/>
            <a:ext cx="270908" cy="56925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lnSpc>
                <a:spcPct val="94000"/>
              </a:lnSpc>
              <a:spcBef>
                <a:spcPct val="30000"/>
              </a:spcBef>
              <a:defRPr kumimoji="1" sz="2600" b="1">
                <a:solidFill>
                  <a:srgbClr val="FDFF31"/>
                </a:solidFill>
                <a:latin typeface="Arial" charset="0"/>
                <a:ea typeface="新細明體" charset="-120"/>
              </a:defRPr>
            </a:lvl1pPr>
            <a:lvl2pPr marL="742950" indent="-285750">
              <a:lnSpc>
                <a:spcPct val="89000"/>
              </a:lnSpc>
              <a:spcBef>
                <a:spcPct val="30000"/>
              </a:spcBef>
              <a:buChar char="•"/>
              <a:defRPr kumimoji="1" sz="2200" b="1">
                <a:solidFill>
                  <a:srgbClr val="FDFF31"/>
                </a:solidFill>
                <a:latin typeface="Arial" charset="0"/>
                <a:ea typeface="新細明體" charset="-120"/>
              </a:defRPr>
            </a:lvl2pPr>
            <a:lvl3pPr marL="1143000" indent="-228600">
              <a:lnSpc>
                <a:spcPct val="89000"/>
              </a:lnSpc>
              <a:spcBef>
                <a:spcPct val="30000"/>
              </a:spcBef>
              <a:buChar char="-"/>
              <a:defRPr kumimoji="1" sz="2200">
                <a:solidFill>
                  <a:srgbClr val="FDFF31"/>
                </a:solidFill>
                <a:latin typeface="Arial" charset="0"/>
                <a:ea typeface="新細明體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9pPr>
          </a:lstStyle>
          <a:p>
            <a:pPr algn="ctr">
              <a:lnSpc>
                <a:spcPct val="40000"/>
              </a:lnSpc>
              <a:spcBef>
                <a:spcPct val="0"/>
              </a:spcBef>
            </a:pPr>
            <a:r>
              <a:rPr lang="en-US" altLang="zh-TW" sz="2400">
                <a:solidFill>
                  <a:schemeClr val="tx1"/>
                </a:solidFill>
              </a:rPr>
              <a:t>.</a:t>
            </a:r>
          </a:p>
          <a:p>
            <a:pPr algn="ctr">
              <a:lnSpc>
                <a:spcPct val="40000"/>
              </a:lnSpc>
              <a:spcBef>
                <a:spcPct val="0"/>
              </a:spcBef>
            </a:pPr>
            <a:r>
              <a:rPr lang="en-US" altLang="zh-TW" sz="2400">
                <a:solidFill>
                  <a:schemeClr val="tx1"/>
                </a:solidFill>
              </a:rPr>
              <a:t>.</a:t>
            </a:r>
          </a:p>
          <a:p>
            <a:pPr algn="ctr">
              <a:lnSpc>
                <a:spcPct val="40000"/>
              </a:lnSpc>
              <a:spcBef>
                <a:spcPct val="0"/>
              </a:spcBef>
            </a:pPr>
            <a:r>
              <a:rPr lang="en-US" altLang="zh-TW" sz="240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33" name="文字方塊 32"/>
          <p:cNvSpPr txBox="1"/>
          <p:nvPr/>
        </p:nvSpPr>
        <p:spPr>
          <a:xfrm>
            <a:off x="4171306" y="6526675"/>
            <a:ext cx="4972693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kumimoji="1" lang="en-US" altLang="zh-TW" sz="1200" dirty="0">
                <a:solidFill>
                  <a:schemeClr val="bg1"/>
                </a:solidFill>
                <a:ea typeface="新細明體"/>
              </a:rPr>
              <a:t>Credit : 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CSCE 666 Pattern Analysis | Ricardo Gutierrez-Osuna | CSE@TAMU</a:t>
            </a:r>
            <a:endParaRPr lang="en-US" altLang="zh-TW" sz="120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20454545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zh-TW"/>
              <a:t>Exhaustive Search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>
              <a:lnSpc>
                <a:spcPct val="170000"/>
              </a:lnSpc>
              <a:defRPr/>
            </a:pPr>
            <a:r>
              <a:rPr lang="en-US" altLang="zh-TW" dirty="0"/>
              <a:t>Drawback</a:t>
            </a:r>
            <a:endParaRPr lang="en-US" altLang="zh-TW" sz="2400" dirty="0"/>
          </a:p>
          <a:p>
            <a:pPr lvl="1">
              <a:lnSpc>
                <a:spcPct val="170000"/>
              </a:lnSpc>
              <a:defRPr/>
            </a:pPr>
            <a:r>
              <a:rPr lang="en-US" altLang="zh-TW" dirty="0">
                <a:sym typeface="Wingdings" pitchFamily="2" charset="2"/>
              </a:rPr>
              <a:t>Time consuming</a:t>
            </a:r>
          </a:p>
          <a:p>
            <a:pPr lvl="1">
              <a:lnSpc>
                <a:spcPct val="170000"/>
              </a:lnSpc>
              <a:defRPr/>
            </a:pPr>
            <a:r>
              <a:rPr lang="en-US" altLang="zh-TW" i="1" dirty="0"/>
              <a:t>d</a:t>
            </a:r>
            <a:r>
              <a:rPr lang="en-US" altLang="zh-TW" dirty="0"/>
              <a:t> features =&gt; 2</a:t>
            </a:r>
            <a:r>
              <a:rPr lang="en-US" altLang="zh-TW" baseline="30000" dirty="0"/>
              <a:t>d</a:t>
            </a:r>
            <a:r>
              <a:rPr lang="en-US" altLang="zh-TW" dirty="0"/>
              <a:t>-1  procedures for performance evaluation</a:t>
            </a:r>
          </a:p>
          <a:p>
            <a:pPr lvl="2">
              <a:lnSpc>
                <a:spcPct val="170000"/>
              </a:lnSpc>
              <a:defRPr/>
            </a:pPr>
            <a:r>
              <a:rPr lang="en-US" altLang="zh-TW" dirty="0"/>
              <a:t>d = 10 </a:t>
            </a:r>
            <a:r>
              <a:rPr lang="en-US" altLang="zh-TW" dirty="0">
                <a:sym typeface="Wingdings" pitchFamily="2" charset="2"/>
              </a:rPr>
              <a:t> 1023 CV for evaluation </a:t>
            </a:r>
          </a:p>
          <a:p>
            <a:pPr>
              <a:lnSpc>
                <a:spcPct val="170000"/>
              </a:lnSpc>
              <a:defRPr/>
            </a:pPr>
            <a:r>
              <a:rPr lang="en-US" altLang="zh-TW" dirty="0"/>
              <a:t>Advantage</a:t>
            </a:r>
          </a:p>
          <a:p>
            <a:pPr lvl="1">
              <a:lnSpc>
                <a:spcPct val="170000"/>
              </a:lnSpc>
              <a:defRPr/>
            </a:pPr>
            <a:r>
              <a:rPr lang="en-US" altLang="zh-TW" dirty="0">
                <a:sym typeface="Wingdings" pitchFamily="2" charset="2"/>
              </a:rPr>
              <a:t>The optimal feature set can be identified.</a:t>
            </a:r>
            <a:endParaRPr lang="en-US" altLang="zh-TW" dirty="0"/>
          </a:p>
          <a:p>
            <a:pPr>
              <a:lnSpc>
                <a:spcPct val="170000"/>
              </a:lnSpc>
              <a:defRPr/>
            </a:pPr>
            <a:endParaRPr lang="en-US" altLang="zh-TW" dirty="0"/>
          </a:p>
        </p:txBody>
      </p:sp>
      <p:sp>
        <p:nvSpPr>
          <p:cNvPr id="4" name="文字方塊 3"/>
          <p:cNvSpPr txBox="1"/>
          <p:nvPr/>
        </p:nvSpPr>
        <p:spPr>
          <a:xfrm>
            <a:off x="4276650" y="6537210"/>
            <a:ext cx="4867349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kumimoji="1" lang="en-US" altLang="zh-TW" sz="1200" dirty="0">
                <a:solidFill>
                  <a:schemeClr val="bg1"/>
                </a:solidFill>
                <a:ea typeface="新細明體"/>
              </a:rPr>
              <a:t>Credit : 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CSCE 666 Pattern Analysis | Ricardo Gutierrez-Osuna | CSE@TAMU</a:t>
            </a:r>
            <a:endParaRPr lang="en-US" altLang="zh-TW" sz="120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7039391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zh-TW"/>
              <a:t>Exhaustive Search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en-US" altLang="zh-TW" dirty="0"/>
              <a:t>Characteristics of exhaustive search for feature selection</a:t>
            </a:r>
            <a:endParaRPr lang="en-US" altLang="zh-TW" sz="2400" dirty="0"/>
          </a:p>
          <a:p>
            <a:pPr lvl="1"/>
            <a:r>
              <a:rPr lang="en-US" altLang="zh-TW" dirty="0"/>
              <a:t>The process is time consuming, but the identified feature set is optimum.</a:t>
            </a:r>
          </a:p>
          <a:p>
            <a:pPr lvl="1"/>
            <a:r>
              <a:rPr lang="en-US" altLang="zh-TW" dirty="0">
                <a:sym typeface="Wingdings" charset="2"/>
              </a:rPr>
              <a:t>It’s possible to use classifiers other than KNNC.</a:t>
            </a:r>
          </a:p>
          <a:p>
            <a:pPr lvl="1"/>
            <a:r>
              <a:rPr lang="en-US" altLang="zh-TW" dirty="0">
                <a:sym typeface="Wingdings" charset="2"/>
              </a:rPr>
              <a:t>It’s possible to use performance indices other than LOO.</a:t>
            </a:r>
          </a:p>
        </p:txBody>
      </p:sp>
      <p:sp>
        <p:nvSpPr>
          <p:cNvPr id="2" name="文字方塊 3">
            <a:extLst>
              <a:ext uri="{FF2B5EF4-FFF2-40B4-BE49-F238E27FC236}">
                <a16:creationId xmlns:a16="http://schemas.microsoft.com/office/drawing/2014/main" id="{532E59B4-B25F-4535-AD38-4C7162AFE887}"/>
              </a:ext>
            </a:extLst>
          </p:cNvPr>
          <p:cNvSpPr txBox="1"/>
          <p:nvPr/>
        </p:nvSpPr>
        <p:spPr>
          <a:xfrm>
            <a:off x="4329322" y="6537209"/>
            <a:ext cx="4867349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kumimoji="1" lang="en-US" altLang="zh-TW" sz="1200" dirty="0">
                <a:solidFill>
                  <a:schemeClr val="bg1"/>
                </a:solidFill>
                <a:ea typeface="新細明體"/>
              </a:rPr>
              <a:t>Credit : 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CSCE 666 Pattern Analysis | Ricardo Gutierrez-Osuna | CSE@TAMU</a:t>
            </a:r>
            <a:endParaRPr lang="en-US" altLang="zh-TW" sz="120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58010659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zh-TW" dirty="0"/>
              <a:t>Heuristic Search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idx="1"/>
          </p:nvPr>
        </p:nvSpPr>
        <p:spPr>
          <a:noFill/>
        </p:spPr>
        <p:txBody>
          <a:bodyPr anchor="t">
            <a:normAutofit/>
          </a:bodyPr>
          <a:lstStyle/>
          <a:p>
            <a:r>
              <a:rPr lang="en-US" altLang="zh-TW" dirty="0"/>
              <a:t>Heuristic search for input selection</a:t>
            </a:r>
          </a:p>
          <a:p>
            <a:pPr lvl="1"/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One-pass ranking</a:t>
            </a:r>
          </a:p>
          <a:p>
            <a:pPr lvl="1"/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Sequential forward selection</a:t>
            </a:r>
          </a:p>
          <a:p>
            <a:pPr lvl="1"/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Generalized sequential forward selection</a:t>
            </a:r>
          </a:p>
          <a:p>
            <a:pPr lvl="1"/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Sequential backward selection</a:t>
            </a:r>
          </a:p>
          <a:p>
            <a:pPr lvl="1"/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Generalized sequential backward selection</a:t>
            </a:r>
          </a:p>
          <a:p>
            <a:pPr lvl="1"/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‘Add </a:t>
            </a:r>
            <a:r>
              <a:rPr lang="en-US" altLang="zh-TW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</a:t>
            </a: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remove </a:t>
            </a:r>
            <a:r>
              <a:rPr lang="en-US" altLang="zh-TW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</a:t>
            </a: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’ selection</a:t>
            </a:r>
          </a:p>
          <a:p>
            <a:pPr lvl="1"/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Generalized ‘add </a:t>
            </a:r>
            <a:r>
              <a:rPr lang="en-US" altLang="zh-TW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</a:t>
            </a: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remove </a:t>
            </a:r>
            <a:r>
              <a:rPr lang="en-US" altLang="zh-TW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</a:t>
            </a: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’ selection</a:t>
            </a:r>
          </a:p>
        </p:txBody>
      </p:sp>
      <p:sp>
        <p:nvSpPr>
          <p:cNvPr id="4" name="文字方塊 3"/>
          <p:cNvSpPr txBox="1"/>
          <p:nvPr/>
        </p:nvSpPr>
        <p:spPr>
          <a:xfrm>
            <a:off x="5688281" y="6642556"/>
            <a:ext cx="3455718" cy="21544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endParaRPr lang="en-US" altLang="zh-TW" sz="800" dirty="0">
              <a:ea typeface="新細明體"/>
              <a:cs typeface="Calibri"/>
            </a:endParaRPr>
          </a:p>
        </p:txBody>
      </p:sp>
      <p:sp>
        <p:nvSpPr>
          <p:cNvPr id="5" name="文字方塊 3">
            <a:extLst>
              <a:ext uri="{FF2B5EF4-FFF2-40B4-BE49-F238E27FC236}">
                <a16:creationId xmlns:a16="http://schemas.microsoft.com/office/drawing/2014/main" id="{E893214B-45E6-4301-AC23-22177D791AFE}"/>
              </a:ext>
            </a:extLst>
          </p:cNvPr>
          <p:cNvSpPr txBox="1"/>
          <p:nvPr/>
        </p:nvSpPr>
        <p:spPr>
          <a:xfrm>
            <a:off x="5688281" y="6642556"/>
            <a:ext cx="3455718" cy="21544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US" altLang="zh-TW" sz="800" dirty="0">
              <a:ea typeface="新細明體"/>
              <a:cs typeface="Calibri"/>
            </a:endParaRPr>
          </a:p>
        </p:txBody>
      </p:sp>
      <p:sp>
        <p:nvSpPr>
          <p:cNvPr id="2" name="文字方塊 3">
            <a:extLst>
              <a:ext uri="{FF2B5EF4-FFF2-40B4-BE49-F238E27FC236}">
                <a16:creationId xmlns:a16="http://schemas.microsoft.com/office/drawing/2014/main" id="{EE4BA78C-90B4-4F02-8F96-87B68A3669FE}"/>
              </a:ext>
            </a:extLst>
          </p:cNvPr>
          <p:cNvSpPr txBox="1"/>
          <p:nvPr/>
        </p:nvSpPr>
        <p:spPr>
          <a:xfrm>
            <a:off x="4329322" y="6537208"/>
            <a:ext cx="4867349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kumimoji="1" lang="en-US" altLang="zh-TW" sz="1200" dirty="0">
                <a:solidFill>
                  <a:schemeClr val="bg1"/>
                </a:solidFill>
                <a:ea typeface="新細明體"/>
              </a:rPr>
              <a:t>Credit : 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CSCE 666 Pattern Analysis | Ricardo Gutierrez-Osuna | CSE@TAMU</a:t>
            </a:r>
            <a:endParaRPr lang="en-US" altLang="zh-TW" sz="120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68713584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zh-TW" dirty="0"/>
              <a:t>Sequential Forward Selection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>
              <a:lnSpc>
                <a:spcPct val="170000"/>
              </a:lnSpc>
            </a:pPr>
            <a:r>
              <a:rPr lang="en-US" altLang="zh-TW" dirty="0"/>
              <a:t>Steps for sequential forward selection</a:t>
            </a:r>
            <a:r>
              <a:rPr lang="en-US" altLang="zh-TW" sz="2400" dirty="0"/>
              <a:t> </a:t>
            </a:r>
          </a:p>
          <a:p>
            <a:pPr lvl="1">
              <a:lnSpc>
                <a:spcPct val="170000"/>
              </a:lnSpc>
            </a:pP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Use KNNC as the classifier, LOO for R</a:t>
            </a:r>
            <a:r>
              <a:rPr lang="en-US" altLang="zh-TW" baseline="30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estimate</a:t>
            </a:r>
          </a:p>
          <a:p>
            <a:pPr lvl="1">
              <a:lnSpc>
                <a:spcPct val="170000"/>
              </a:lnSpc>
            </a:pP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Select the first feature that has the best R</a:t>
            </a:r>
            <a:r>
              <a:rPr lang="en-US" altLang="zh-TW" baseline="30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pPr lvl="1">
              <a:lnSpc>
                <a:spcPct val="170000"/>
              </a:lnSpc>
            </a:pP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Select the next feature (among all unselected features) that, together with the selected features, gives the best R</a:t>
            </a:r>
            <a:r>
              <a:rPr lang="en-US" altLang="zh-TW" baseline="30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pPr lvl="1">
              <a:lnSpc>
                <a:spcPct val="170000"/>
              </a:lnSpc>
            </a:pP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Repeat the previous step until all features are selected.</a:t>
            </a:r>
          </a:p>
        </p:txBody>
      </p:sp>
      <p:sp>
        <p:nvSpPr>
          <p:cNvPr id="4" name="文字方塊 3"/>
          <p:cNvSpPr txBox="1"/>
          <p:nvPr/>
        </p:nvSpPr>
        <p:spPr>
          <a:xfrm>
            <a:off x="5688281" y="6642556"/>
            <a:ext cx="3455718" cy="21544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endParaRPr lang="en-US" altLang="zh-TW" sz="800" dirty="0">
              <a:ea typeface="新細明體"/>
              <a:cs typeface="Calibri"/>
            </a:endParaRPr>
          </a:p>
        </p:txBody>
      </p:sp>
      <p:sp>
        <p:nvSpPr>
          <p:cNvPr id="2" name="文字方塊 3">
            <a:extLst>
              <a:ext uri="{FF2B5EF4-FFF2-40B4-BE49-F238E27FC236}">
                <a16:creationId xmlns:a16="http://schemas.microsoft.com/office/drawing/2014/main" id="{DB1C7C37-3F37-4D72-BC5D-37CE0A186277}"/>
              </a:ext>
            </a:extLst>
          </p:cNvPr>
          <p:cNvSpPr txBox="1"/>
          <p:nvPr/>
        </p:nvSpPr>
        <p:spPr>
          <a:xfrm>
            <a:off x="4329322" y="6537208"/>
            <a:ext cx="4867349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kumimoji="1" lang="en-US" altLang="zh-TW" sz="1200" dirty="0">
                <a:solidFill>
                  <a:schemeClr val="bg1"/>
                </a:solidFill>
                <a:ea typeface="新細明體"/>
              </a:rPr>
              <a:t>Credit : 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CSCE 666 Pattern Analysis | Ricardo Gutierrez-Osuna | CSE@TAMU</a:t>
            </a:r>
            <a:endParaRPr lang="en-US" altLang="zh-TW" sz="120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01723606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zh-TW"/>
              <a:t>Sequential Forward Selection</a:t>
            </a:r>
          </a:p>
        </p:txBody>
      </p:sp>
      <p:sp>
        <p:nvSpPr>
          <p:cNvPr id="26628" name="AutoShape 4"/>
          <p:cNvSpPr>
            <a:spLocks noChangeArrowheads="1"/>
          </p:cNvSpPr>
          <p:nvPr/>
        </p:nvSpPr>
        <p:spPr bwMode="auto">
          <a:xfrm>
            <a:off x="3951119" y="2053673"/>
            <a:ext cx="558800" cy="406400"/>
          </a:xfrm>
          <a:prstGeom prst="roundRect">
            <a:avLst>
              <a:gd name="adj" fmla="val 12486"/>
            </a:avLst>
          </a:prstGeom>
          <a:noFill/>
          <a:ln w="50800">
            <a:solidFill>
              <a:srgbClr val="C1CEFF"/>
            </a:solidFill>
            <a:round/>
            <a:headEnd/>
            <a:tailEnd/>
          </a:ln>
          <a:effectLst>
            <a:prstShdw prst="shdw17" dist="17961" dir="2700000">
              <a:srgbClr val="C1CEFF">
                <a:gamma/>
                <a:shade val="60000"/>
                <a:invGamma/>
              </a:srgbClr>
            </a:prstShdw>
          </a:effectLst>
        </p:spPr>
        <p:txBody>
          <a:bodyPr wrap="none" lIns="92075" tIns="46038" rIns="92075" bIns="46038" anchor="ctr"/>
          <a:lstStyle/>
          <a:p>
            <a:pPr algn="ctr">
              <a:defRPr/>
            </a:pPr>
            <a:r>
              <a:rPr lang="en-US" altLang="zh-TW" sz="1800">
                <a:ea typeface="新細明體" pitchFamily="2" charset="-120"/>
              </a:rPr>
              <a:t>x2</a:t>
            </a:r>
          </a:p>
        </p:txBody>
      </p:sp>
      <p:sp>
        <p:nvSpPr>
          <p:cNvPr id="26629" name="AutoShape 5"/>
          <p:cNvSpPr>
            <a:spLocks noChangeArrowheads="1"/>
          </p:cNvSpPr>
          <p:nvPr/>
        </p:nvSpPr>
        <p:spPr bwMode="auto">
          <a:xfrm>
            <a:off x="4636919" y="2053673"/>
            <a:ext cx="558800" cy="406400"/>
          </a:xfrm>
          <a:prstGeom prst="roundRect">
            <a:avLst>
              <a:gd name="adj" fmla="val 12486"/>
            </a:avLst>
          </a:prstGeom>
          <a:ln w="50800">
            <a:solidFill>
              <a:schemeClr val="bg1"/>
            </a:solidFill>
            <a:round/>
            <a:headEnd/>
            <a:tailEnd/>
          </a:ln>
          <a:effectLst>
            <a:prstShdw prst="shdw17" dist="17961" dir="2700000">
              <a:schemeClr val="bg1">
                <a:gamma/>
                <a:shade val="60000"/>
                <a:invGamma/>
              </a:schemeClr>
            </a:prstShdw>
          </a:effectLst>
        </p:spPr>
        <p:txBody>
          <a:bodyPr wrap="none" lIns="92075" tIns="46038" rIns="92075" bIns="46038" anchor="ctr"/>
          <a:lstStyle/>
          <a:p>
            <a:pPr algn="ctr">
              <a:defRPr/>
            </a:pPr>
            <a:r>
              <a:rPr lang="en-US" altLang="zh-TW" sz="1800">
                <a:ea typeface="新細明體" pitchFamily="2" charset="-120"/>
              </a:rPr>
              <a:t>x3</a:t>
            </a:r>
          </a:p>
        </p:txBody>
      </p:sp>
      <p:sp>
        <p:nvSpPr>
          <p:cNvPr id="26630" name="AutoShape 6"/>
          <p:cNvSpPr>
            <a:spLocks noChangeArrowheads="1"/>
          </p:cNvSpPr>
          <p:nvPr/>
        </p:nvSpPr>
        <p:spPr bwMode="auto">
          <a:xfrm>
            <a:off x="5322719" y="2053673"/>
            <a:ext cx="558800" cy="406400"/>
          </a:xfrm>
          <a:prstGeom prst="roundRect">
            <a:avLst>
              <a:gd name="adj" fmla="val 12486"/>
            </a:avLst>
          </a:prstGeom>
          <a:ln w="50800">
            <a:solidFill>
              <a:schemeClr val="bg1"/>
            </a:solidFill>
            <a:round/>
            <a:headEnd/>
            <a:tailEnd/>
          </a:ln>
          <a:effectLst>
            <a:prstShdw prst="shdw17" dist="17961" dir="2700000">
              <a:schemeClr val="bg1">
                <a:gamma/>
                <a:shade val="60000"/>
                <a:invGamma/>
              </a:schemeClr>
            </a:prstShdw>
          </a:effectLst>
        </p:spPr>
        <p:txBody>
          <a:bodyPr wrap="none" lIns="92075" tIns="46038" rIns="92075" bIns="46038" anchor="ctr"/>
          <a:lstStyle/>
          <a:p>
            <a:pPr algn="ctr">
              <a:defRPr/>
            </a:pPr>
            <a:r>
              <a:rPr lang="en-US" altLang="zh-TW" sz="1800">
                <a:ea typeface="新細明體" pitchFamily="2" charset="-120"/>
              </a:rPr>
              <a:t>x4</a:t>
            </a:r>
          </a:p>
        </p:txBody>
      </p:sp>
      <p:sp>
        <p:nvSpPr>
          <p:cNvPr id="26631" name="AutoShape 7"/>
          <p:cNvSpPr>
            <a:spLocks noChangeArrowheads="1"/>
          </p:cNvSpPr>
          <p:nvPr/>
        </p:nvSpPr>
        <p:spPr bwMode="auto">
          <a:xfrm>
            <a:off x="3265319" y="2053673"/>
            <a:ext cx="558800" cy="406400"/>
          </a:xfrm>
          <a:prstGeom prst="roundRect">
            <a:avLst>
              <a:gd name="adj" fmla="val 12486"/>
            </a:avLst>
          </a:prstGeom>
          <a:ln w="50800">
            <a:solidFill>
              <a:schemeClr val="bg1"/>
            </a:solidFill>
            <a:round/>
            <a:headEnd/>
            <a:tailEnd/>
          </a:ln>
          <a:effectLst>
            <a:prstShdw prst="shdw17" dist="17961" dir="2700000">
              <a:schemeClr val="bg1">
                <a:gamma/>
                <a:shade val="60000"/>
                <a:invGamma/>
              </a:schemeClr>
            </a:prstShdw>
          </a:effectLst>
        </p:spPr>
        <p:txBody>
          <a:bodyPr wrap="none" lIns="92075" tIns="46038" rIns="92075" bIns="46038" anchor="ctr"/>
          <a:lstStyle/>
          <a:p>
            <a:pPr algn="ctr">
              <a:defRPr/>
            </a:pPr>
            <a:r>
              <a:rPr lang="en-US" altLang="zh-TW" sz="1800" dirty="0">
                <a:ea typeface="新細明體" pitchFamily="2" charset="-120"/>
              </a:rPr>
              <a:t>x1</a:t>
            </a:r>
          </a:p>
        </p:txBody>
      </p:sp>
      <p:sp>
        <p:nvSpPr>
          <p:cNvPr id="26632" name="AutoShape 8"/>
          <p:cNvSpPr>
            <a:spLocks noChangeArrowheads="1"/>
          </p:cNvSpPr>
          <p:nvPr/>
        </p:nvSpPr>
        <p:spPr bwMode="auto">
          <a:xfrm>
            <a:off x="6008519" y="2053673"/>
            <a:ext cx="558800" cy="406400"/>
          </a:xfrm>
          <a:prstGeom prst="roundRect">
            <a:avLst>
              <a:gd name="adj" fmla="val 12486"/>
            </a:avLst>
          </a:prstGeom>
          <a:ln w="50800">
            <a:solidFill>
              <a:schemeClr val="bg1"/>
            </a:solidFill>
            <a:round/>
            <a:headEnd/>
            <a:tailEnd/>
          </a:ln>
          <a:effectLst>
            <a:prstShdw prst="shdw17" dist="17961" dir="2700000">
              <a:schemeClr val="bg1">
                <a:gamma/>
                <a:shade val="60000"/>
                <a:invGamma/>
              </a:schemeClr>
            </a:prstShdw>
          </a:effectLst>
        </p:spPr>
        <p:txBody>
          <a:bodyPr wrap="none" lIns="92075" tIns="46038" rIns="92075" bIns="46038" anchor="ctr"/>
          <a:lstStyle/>
          <a:p>
            <a:pPr algn="ctr">
              <a:defRPr/>
            </a:pPr>
            <a:r>
              <a:rPr lang="en-US" altLang="zh-TW" sz="1800">
                <a:ea typeface="新細明體" pitchFamily="2" charset="-120"/>
              </a:rPr>
              <a:t>x5</a:t>
            </a:r>
          </a:p>
        </p:txBody>
      </p:sp>
      <p:grpSp>
        <p:nvGrpSpPr>
          <p:cNvPr id="5" name="群組 4"/>
          <p:cNvGrpSpPr/>
          <p:nvPr/>
        </p:nvGrpSpPr>
        <p:grpSpPr>
          <a:xfrm>
            <a:off x="3698707" y="2487061"/>
            <a:ext cx="2665412" cy="608012"/>
            <a:chOff x="4192588" y="2820988"/>
            <a:chExt cx="2665412" cy="608012"/>
          </a:xfrm>
        </p:grpSpPr>
        <p:sp>
          <p:nvSpPr>
            <p:cNvPr id="18450" name="Line 18"/>
            <p:cNvSpPr>
              <a:spLocks noChangeShapeType="1"/>
            </p:cNvSpPr>
            <p:nvPr/>
          </p:nvSpPr>
          <p:spPr bwMode="auto">
            <a:xfrm>
              <a:off x="4725988" y="2820988"/>
              <a:ext cx="379412" cy="608012"/>
            </a:xfrm>
            <a:prstGeom prst="line">
              <a:avLst/>
            </a:prstGeom>
            <a:noFill/>
            <a:ln w="50800">
              <a:solidFill>
                <a:srgbClr val="C8FEC8"/>
              </a:solidFill>
              <a:round/>
              <a:headEnd type="none" w="sm" len="sm"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8451" name="Line 19"/>
            <p:cNvSpPr>
              <a:spLocks noChangeShapeType="1"/>
            </p:cNvSpPr>
            <p:nvPr/>
          </p:nvSpPr>
          <p:spPr bwMode="auto">
            <a:xfrm>
              <a:off x="4725988" y="2820988"/>
              <a:ext cx="2132012" cy="608012"/>
            </a:xfrm>
            <a:prstGeom prst="line">
              <a:avLst/>
            </a:prstGeom>
            <a:noFill/>
            <a:ln w="50800">
              <a:solidFill>
                <a:srgbClr val="C8FEC8"/>
              </a:solidFill>
              <a:round/>
              <a:headEnd type="none" w="sm" len="sm"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8452" name="Line 20"/>
            <p:cNvSpPr>
              <a:spLocks noChangeShapeType="1"/>
            </p:cNvSpPr>
            <p:nvPr/>
          </p:nvSpPr>
          <p:spPr bwMode="auto">
            <a:xfrm>
              <a:off x="4725988" y="2820988"/>
              <a:ext cx="1293812" cy="608012"/>
            </a:xfrm>
            <a:prstGeom prst="line">
              <a:avLst/>
            </a:prstGeom>
            <a:noFill/>
            <a:ln w="50800">
              <a:solidFill>
                <a:srgbClr val="C8FEC8"/>
              </a:solidFill>
              <a:round/>
              <a:headEnd type="none" w="sm" len="sm"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8453" name="Line 21"/>
            <p:cNvSpPr>
              <a:spLocks noChangeShapeType="1"/>
            </p:cNvSpPr>
            <p:nvPr/>
          </p:nvSpPr>
          <p:spPr bwMode="auto">
            <a:xfrm flipH="1">
              <a:off x="4192588" y="2820988"/>
              <a:ext cx="531812" cy="608012"/>
            </a:xfrm>
            <a:prstGeom prst="line">
              <a:avLst/>
            </a:prstGeom>
            <a:noFill/>
            <a:ln w="50800">
              <a:solidFill>
                <a:srgbClr val="C8FEC8"/>
              </a:solidFill>
              <a:round/>
              <a:headEnd type="none" w="sm" len="sm"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</p:grpSp>
      <p:grpSp>
        <p:nvGrpSpPr>
          <p:cNvPr id="6" name="群組 5"/>
          <p:cNvGrpSpPr/>
          <p:nvPr/>
        </p:nvGrpSpPr>
        <p:grpSpPr>
          <a:xfrm>
            <a:off x="3774907" y="3553861"/>
            <a:ext cx="2436812" cy="608012"/>
            <a:chOff x="4268788" y="3887788"/>
            <a:chExt cx="2436812" cy="608012"/>
          </a:xfrm>
        </p:grpSpPr>
        <p:sp>
          <p:nvSpPr>
            <p:cNvPr id="18454" name="Line 22"/>
            <p:cNvSpPr>
              <a:spLocks noChangeShapeType="1"/>
            </p:cNvSpPr>
            <p:nvPr/>
          </p:nvSpPr>
          <p:spPr bwMode="auto">
            <a:xfrm flipH="1">
              <a:off x="5487988" y="3887788"/>
              <a:ext cx="531812" cy="608012"/>
            </a:xfrm>
            <a:prstGeom prst="line">
              <a:avLst/>
            </a:prstGeom>
            <a:noFill/>
            <a:ln w="50800">
              <a:solidFill>
                <a:srgbClr val="C8FEC8"/>
              </a:solidFill>
              <a:round/>
              <a:headEnd type="none" w="sm" len="sm"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8455" name="Line 23"/>
            <p:cNvSpPr>
              <a:spLocks noChangeShapeType="1"/>
            </p:cNvSpPr>
            <p:nvPr/>
          </p:nvSpPr>
          <p:spPr bwMode="auto">
            <a:xfrm>
              <a:off x="6021388" y="3887788"/>
              <a:ext cx="684212" cy="608012"/>
            </a:xfrm>
            <a:prstGeom prst="line">
              <a:avLst/>
            </a:prstGeom>
            <a:noFill/>
            <a:ln w="50800">
              <a:solidFill>
                <a:srgbClr val="C8FEC8"/>
              </a:solidFill>
              <a:round/>
              <a:headEnd type="none" w="sm" len="sm"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8456" name="Line 24"/>
            <p:cNvSpPr>
              <a:spLocks noChangeShapeType="1"/>
            </p:cNvSpPr>
            <p:nvPr/>
          </p:nvSpPr>
          <p:spPr bwMode="auto">
            <a:xfrm flipH="1">
              <a:off x="4268788" y="3887788"/>
              <a:ext cx="1751012" cy="608012"/>
            </a:xfrm>
            <a:prstGeom prst="line">
              <a:avLst/>
            </a:prstGeom>
            <a:noFill/>
            <a:ln w="50800">
              <a:solidFill>
                <a:srgbClr val="C8FEC8"/>
              </a:solidFill>
              <a:round/>
              <a:headEnd type="none" w="sm" len="sm"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</p:grpSp>
      <p:grpSp>
        <p:nvGrpSpPr>
          <p:cNvPr id="7" name="群組 6"/>
          <p:cNvGrpSpPr/>
          <p:nvPr/>
        </p:nvGrpSpPr>
        <p:grpSpPr>
          <a:xfrm>
            <a:off x="4079707" y="4620661"/>
            <a:ext cx="1446212" cy="608012"/>
            <a:chOff x="4573588" y="4954588"/>
            <a:chExt cx="1446212" cy="608012"/>
          </a:xfrm>
        </p:grpSpPr>
        <p:sp>
          <p:nvSpPr>
            <p:cNvPr id="18457" name="Line 25"/>
            <p:cNvSpPr>
              <a:spLocks noChangeShapeType="1"/>
            </p:cNvSpPr>
            <p:nvPr/>
          </p:nvSpPr>
          <p:spPr bwMode="auto">
            <a:xfrm flipH="1">
              <a:off x="4573588" y="4954588"/>
              <a:ext cx="989012" cy="608012"/>
            </a:xfrm>
            <a:prstGeom prst="line">
              <a:avLst/>
            </a:prstGeom>
            <a:noFill/>
            <a:ln w="50800">
              <a:solidFill>
                <a:srgbClr val="C8FEC8"/>
              </a:solidFill>
              <a:round/>
              <a:headEnd type="none" w="sm" len="sm"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8458" name="Line 26"/>
            <p:cNvSpPr>
              <a:spLocks noChangeShapeType="1"/>
            </p:cNvSpPr>
            <p:nvPr/>
          </p:nvSpPr>
          <p:spPr bwMode="auto">
            <a:xfrm>
              <a:off x="5564188" y="4954588"/>
              <a:ext cx="455612" cy="608012"/>
            </a:xfrm>
            <a:prstGeom prst="line">
              <a:avLst/>
            </a:prstGeom>
            <a:noFill/>
            <a:ln w="50800">
              <a:solidFill>
                <a:srgbClr val="C8FEC8"/>
              </a:solidFill>
              <a:round/>
              <a:headEnd type="none" w="sm" len="sm"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</p:grpSp>
      <p:sp>
        <p:nvSpPr>
          <p:cNvPr id="18459" name="Rectangle 27"/>
          <p:cNvSpPr>
            <a:spLocks noChangeArrowheads="1"/>
          </p:cNvSpPr>
          <p:nvPr/>
        </p:nvSpPr>
        <p:spPr bwMode="auto">
          <a:xfrm>
            <a:off x="823135" y="2137811"/>
            <a:ext cx="1110881" cy="3430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lnSpc>
                <a:spcPct val="94000"/>
              </a:lnSpc>
              <a:spcBef>
                <a:spcPct val="30000"/>
              </a:spcBef>
              <a:defRPr kumimoji="1" sz="2600" b="1">
                <a:solidFill>
                  <a:srgbClr val="FDFF31"/>
                </a:solidFill>
                <a:latin typeface="Arial" charset="0"/>
                <a:ea typeface="新細明體" charset="-120"/>
              </a:defRPr>
            </a:lvl1pPr>
            <a:lvl2pPr marL="742950" indent="-285750">
              <a:lnSpc>
                <a:spcPct val="89000"/>
              </a:lnSpc>
              <a:spcBef>
                <a:spcPct val="30000"/>
              </a:spcBef>
              <a:buChar char="•"/>
              <a:defRPr kumimoji="1" sz="2200" b="1">
                <a:solidFill>
                  <a:srgbClr val="FDFF31"/>
                </a:solidFill>
                <a:latin typeface="Arial" charset="0"/>
                <a:ea typeface="新細明體" charset="-120"/>
              </a:defRPr>
            </a:lvl2pPr>
            <a:lvl3pPr marL="1143000" indent="-228600">
              <a:lnSpc>
                <a:spcPct val="89000"/>
              </a:lnSpc>
              <a:spcBef>
                <a:spcPct val="30000"/>
              </a:spcBef>
              <a:buChar char="-"/>
              <a:defRPr kumimoji="1" sz="2200">
                <a:solidFill>
                  <a:srgbClr val="FDFF31"/>
                </a:solidFill>
                <a:latin typeface="Arial" charset="0"/>
                <a:ea typeface="新細明體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9pPr>
          </a:lstStyle>
          <a:p>
            <a:pPr algn="ctr">
              <a:lnSpc>
                <a:spcPct val="65000"/>
              </a:lnSpc>
            </a:pPr>
            <a:r>
              <a:rPr lang="en-US" altLang="zh-TW" sz="2400" b="0">
                <a:solidFill>
                  <a:schemeClr val="tx1"/>
                </a:solidFill>
              </a:rPr>
              <a:t>1 input</a:t>
            </a:r>
          </a:p>
        </p:txBody>
      </p:sp>
      <p:sp>
        <p:nvSpPr>
          <p:cNvPr id="26652" name="AutoShape 28"/>
          <p:cNvSpPr>
            <a:spLocks noChangeArrowheads="1"/>
          </p:cNvSpPr>
          <p:nvPr/>
        </p:nvSpPr>
        <p:spPr bwMode="auto">
          <a:xfrm>
            <a:off x="2179469" y="2110823"/>
            <a:ext cx="825500" cy="215900"/>
          </a:xfrm>
          <a:prstGeom prst="rightArrow">
            <a:avLst>
              <a:gd name="adj1" fmla="val 50000"/>
              <a:gd name="adj2" fmla="val 191230"/>
            </a:avLst>
          </a:prstGeom>
          <a:gradFill rotWithShape="0">
            <a:gsLst>
              <a:gs pos="0">
                <a:schemeClr val="accent1"/>
              </a:gs>
              <a:gs pos="100000">
                <a:schemeClr val="accent1">
                  <a:gamma/>
                  <a:tint val="60000"/>
                  <a:invGamma/>
                </a:schemeClr>
              </a:gs>
            </a:gsLst>
            <a:lin ang="0" scaled="1"/>
          </a:gra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r">
              <a:defRPr/>
            </a:pPr>
            <a:endParaRPr lang="zh-TW" altLang="en-US">
              <a:ea typeface="新細明體" pitchFamily="2" charset="-120"/>
            </a:endParaRPr>
          </a:p>
        </p:txBody>
      </p:sp>
      <p:grpSp>
        <p:nvGrpSpPr>
          <p:cNvPr id="2" name="群組 1"/>
          <p:cNvGrpSpPr/>
          <p:nvPr/>
        </p:nvGrpSpPr>
        <p:grpSpPr>
          <a:xfrm>
            <a:off x="831122" y="3120473"/>
            <a:ext cx="5964797" cy="427182"/>
            <a:chOff x="1325003" y="3454400"/>
            <a:chExt cx="5964797" cy="427182"/>
          </a:xfrm>
        </p:grpSpPr>
        <p:sp useBgFill="1">
          <p:nvSpPr>
            <p:cNvPr id="26633" name="AutoShape 9"/>
            <p:cNvSpPr>
              <a:spLocks noChangeArrowheads="1"/>
            </p:cNvSpPr>
            <p:nvPr/>
          </p:nvSpPr>
          <p:spPr bwMode="auto">
            <a:xfrm>
              <a:off x="3759200" y="3454400"/>
              <a:ext cx="787400" cy="406400"/>
            </a:xfrm>
            <a:prstGeom prst="roundRect">
              <a:avLst>
                <a:gd name="adj" fmla="val 12486"/>
              </a:avLst>
            </a:prstGeom>
            <a:ln w="50800">
              <a:solidFill>
                <a:schemeClr val="bg1"/>
              </a:solidFill>
              <a:round/>
              <a:headEnd/>
              <a:tailEnd/>
            </a:ln>
            <a:effectLst>
              <a:prstShdw prst="shdw17" dist="17961" dir="2700000">
                <a:schemeClr val="bg1">
                  <a:gamma/>
                  <a:shade val="60000"/>
                  <a:invGamma/>
                </a:schemeClr>
              </a:prstShdw>
            </a:effectLst>
          </p:spPr>
          <p:txBody>
            <a:bodyPr wrap="none" lIns="92075" tIns="46038" rIns="92075" bIns="46038" anchor="ctr"/>
            <a:lstStyle/>
            <a:p>
              <a:pPr algn="ctr">
                <a:defRPr/>
              </a:pPr>
              <a:r>
                <a:rPr lang="en-US" altLang="zh-TW" sz="1800">
                  <a:ea typeface="新細明體" pitchFamily="2" charset="-120"/>
                </a:rPr>
                <a:t>x2, x1</a:t>
              </a:r>
            </a:p>
          </p:txBody>
        </p:sp>
        <p:sp useBgFill="1">
          <p:nvSpPr>
            <p:cNvPr id="26634" name="AutoShape 10"/>
            <p:cNvSpPr>
              <a:spLocks noChangeArrowheads="1"/>
            </p:cNvSpPr>
            <p:nvPr/>
          </p:nvSpPr>
          <p:spPr bwMode="auto">
            <a:xfrm>
              <a:off x="4673600" y="3454400"/>
              <a:ext cx="787400" cy="406400"/>
            </a:xfrm>
            <a:prstGeom prst="roundRect">
              <a:avLst>
                <a:gd name="adj" fmla="val 12486"/>
              </a:avLst>
            </a:prstGeom>
            <a:ln w="50800">
              <a:solidFill>
                <a:schemeClr val="bg1"/>
              </a:solidFill>
              <a:round/>
              <a:headEnd/>
              <a:tailEnd/>
            </a:ln>
            <a:effectLst>
              <a:prstShdw prst="shdw17" dist="17961" dir="2700000">
                <a:schemeClr val="bg1">
                  <a:gamma/>
                  <a:shade val="60000"/>
                  <a:invGamma/>
                </a:schemeClr>
              </a:prstShdw>
            </a:effectLst>
          </p:spPr>
          <p:txBody>
            <a:bodyPr wrap="none" lIns="92075" tIns="46038" rIns="92075" bIns="46038" anchor="ctr"/>
            <a:lstStyle/>
            <a:p>
              <a:pPr algn="ctr">
                <a:defRPr/>
              </a:pPr>
              <a:r>
                <a:rPr lang="en-US" altLang="zh-TW" sz="1800">
                  <a:ea typeface="新細明體" pitchFamily="2" charset="-120"/>
                </a:rPr>
                <a:t>x2, x3</a:t>
              </a:r>
            </a:p>
          </p:txBody>
        </p:sp>
        <p:sp>
          <p:nvSpPr>
            <p:cNvPr id="26635" name="AutoShape 11"/>
            <p:cNvSpPr>
              <a:spLocks noChangeArrowheads="1"/>
            </p:cNvSpPr>
            <p:nvPr/>
          </p:nvSpPr>
          <p:spPr bwMode="auto">
            <a:xfrm>
              <a:off x="5588000" y="3454400"/>
              <a:ext cx="787400" cy="406400"/>
            </a:xfrm>
            <a:prstGeom prst="roundRect">
              <a:avLst>
                <a:gd name="adj" fmla="val 12486"/>
              </a:avLst>
            </a:prstGeom>
            <a:noFill/>
            <a:ln w="50800">
              <a:solidFill>
                <a:srgbClr val="C1CEFF"/>
              </a:solidFill>
              <a:round/>
              <a:headEnd/>
              <a:tailEnd/>
            </a:ln>
            <a:effectLst>
              <a:prstShdw prst="shdw17" dist="17961" dir="2700000">
                <a:srgbClr val="C1CEFF">
                  <a:gamma/>
                  <a:shade val="60000"/>
                  <a:invGamma/>
                </a:srgbClr>
              </a:prstShdw>
            </a:effectLst>
          </p:spPr>
          <p:txBody>
            <a:bodyPr wrap="none" lIns="92075" tIns="46038" rIns="92075" bIns="46038" anchor="ctr"/>
            <a:lstStyle/>
            <a:p>
              <a:pPr algn="ctr">
                <a:defRPr/>
              </a:pPr>
              <a:r>
                <a:rPr lang="en-US" altLang="zh-TW" sz="1800">
                  <a:ea typeface="新細明體" pitchFamily="2" charset="-120"/>
                </a:rPr>
                <a:t>x2, x4</a:t>
              </a:r>
            </a:p>
          </p:txBody>
        </p:sp>
        <p:sp useBgFill="1">
          <p:nvSpPr>
            <p:cNvPr id="26636" name="AutoShape 12"/>
            <p:cNvSpPr>
              <a:spLocks noChangeArrowheads="1"/>
            </p:cNvSpPr>
            <p:nvPr/>
          </p:nvSpPr>
          <p:spPr bwMode="auto">
            <a:xfrm>
              <a:off x="6502400" y="3454400"/>
              <a:ext cx="787400" cy="406400"/>
            </a:xfrm>
            <a:prstGeom prst="roundRect">
              <a:avLst>
                <a:gd name="adj" fmla="val 12486"/>
              </a:avLst>
            </a:prstGeom>
            <a:ln w="50800">
              <a:solidFill>
                <a:schemeClr val="bg1"/>
              </a:solidFill>
              <a:round/>
              <a:headEnd/>
              <a:tailEnd/>
            </a:ln>
            <a:effectLst>
              <a:prstShdw prst="shdw17" dist="17961" dir="2700000">
                <a:schemeClr val="bg1">
                  <a:gamma/>
                  <a:shade val="60000"/>
                  <a:invGamma/>
                </a:schemeClr>
              </a:prstShdw>
            </a:effectLst>
          </p:spPr>
          <p:txBody>
            <a:bodyPr wrap="none" lIns="92075" tIns="46038" rIns="92075" bIns="46038" anchor="ctr"/>
            <a:lstStyle/>
            <a:p>
              <a:pPr algn="ctr">
                <a:defRPr/>
              </a:pPr>
              <a:r>
                <a:rPr lang="en-US" altLang="zh-TW" sz="1800">
                  <a:ea typeface="新細明體" pitchFamily="2" charset="-120"/>
                </a:rPr>
                <a:t>x2, x5</a:t>
              </a:r>
            </a:p>
          </p:txBody>
        </p:sp>
        <p:sp>
          <p:nvSpPr>
            <p:cNvPr id="18461" name="Rectangle 29"/>
            <p:cNvSpPr>
              <a:spLocks noChangeArrowheads="1"/>
            </p:cNvSpPr>
            <p:nvPr/>
          </p:nvSpPr>
          <p:spPr bwMode="auto">
            <a:xfrm>
              <a:off x="1325003" y="3538538"/>
              <a:ext cx="1264769" cy="3430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lnSpc>
                  <a:spcPct val="94000"/>
                </a:lnSpc>
                <a:spcBef>
                  <a:spcPct val="30000"/>
                </a:spcBef>
                <a:defRPr kumimoji="1" sz="2600" b="1">
                  <a:solidFill>
                    <a:srgbClr val="FDFF31"/>
                  </a:solidFill>
                  <a:latin typeface="Arial" charset="0"/>
                  <a:ea typeface="新細明體" charset="-120"/>
                </a:defRPr>
              </a:lvl1pPr>
              <a:lvl2pPr marL="742950" indent="-285750">
                <a:lnSpc>
                  <a:spcPct val="89000"/>
                </a:lnSpc>
                <a:spcBef>
                  <a:spcPct val="30000"/>
                </a:spcBef>
                <a:buChar char="•"/>
                <a:defRPr kumimoji="1" sz="2200" b="1">
                  <a:solidFill>
                    <a:srgbClr val="FDFF31"/>
                  </a:solidFill>
                  <a:latin typeface="Arial" charset="0"/>
                  <a:ea typeface="新細明體" charset="-120"/>
                </a:defRPr>
              </a:lvl2pPr>
              <a:lvl3pPr marL="1143000" indent="-228600">
                <a:lnSpc>
                  <a:spcPct val="89000"/>
                </a:lnSpc>
                <a:spcBef>
                  <a:spcPct val="30000"/>
                </a:spcBef>
                <a:buChar char="-"/>
                <a:defRPr kumimoji="1" sz="2200">
                  <a:solidFill>
                    <a:srgbClr val="FDFF31"/>
                  </a:solidFill>
                  <a:latin typeface="Arial" charset="0"/>
                  <a:ea typeface="新細明體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4pPr>
              <a:lvl5pPr marL="2057400" indent="-228600">
                <a:spcBef>
                  <a:spcPct val="20000"/>
                </a:spcBef>
                <a:buChar char="•"/>
                <a:defRPr kumimoji="1" sz="20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9pPr>
            </a:lstStyle>
            <a:p>
              <a:pPr algn="ctr">
                <a:lnSpc>
                  <a:spcPct val="65000"/>
                </a:lnSpc>
              </a:pPr>
              <a:r>
                <a:rPr lang="en-US" altLang="zh-TW" sz="2400" b="0">
                  <a:solidFill>
                    <a:schemeClr val="tx1"/>
                  </a:solidFill>
                </a:rPr>
                <a:t>2 inputs</a:t>
              </a:r>
            </a:p>
          </p:txBody>
        </p:sp>
        <p:sp>
          <p:nvSpPr>
            <p:cNvPr id="26654" name="AutoShape 30"/>
            <p:cNvSpPr>
              <a:spLocks noChangeArrowheads="1"/>
            </p:cNvSpPr>
            <p:nvPr/>
          </p:nvSpPr>
          <p:spPr bwMode="auto">
            <a:xfrm>
              <a:off x="2673350" y="3511550"/>
              <a:ext cx="825500" cy="215900"/>
            </a:xfrm>
            <a:prstGeom prst="rightArrow">
              <a:avLst>
                <a:gd name="adj1" fmla="val 50000"/>
                <a:gd name="adj2" fmla="val 191230"/>
              </a:avLst>
            </a:prstGeom>
            <a:gradFill rotWithShape="0">
              <a:gsLst>
                <a:gs pos="0">
                  <a:schemeClr val="accent1"/>
                </a:gs>
                <a:gs pos="100000">
                  <a:schemeClr val="accent1">
                    <a:gamma/>
                    <a:tint val="60000"/>
                    <a:invGamma/>
                  </a:schemeClr>
                </a:gs>
              </a:gsLst>
              <a:lin ang="0" scaled="1"/>
            </a:gra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r">
                <a:defRPr/>
              </a:pPr>
              <a:endParaRPr lang="zh-TW" altLang="en-US">
                <a:ea typeface="新細明體" pitchFamily="2" charset="-120"/>
              </a:endParaRPr>
            </a:p>
          </p:txBody>
        </p:sp>
      </p:grpSp>
      <p:grpSp>
        <p:nvGrpSpPr>
          <p:cNvPr id="3" name="群組 2"/>
          <p:cNvGrpSpPr/>
          <p:nvPr/>
        </p:nvGrpSpPr>
        <p:grpSpPr>
          <a:xfrm>
            <a:off x="831122" y="4187273"/>
            <a:ext cx="5964797" cy="427182"/>
            <a:chOff x="1325003" y="4521200"/>
            <a:chExt cx="5964797" cy="427182"/>
          </a:xfrm>
        </p:grpSpPr>
        <p:sp useBgFill="1">
          <p:nvSpPr>
            <p:cNvPr id="26637" name="AutoShape 13"/>
            <p:cNvSpPr>
              <a:spLocks noChangeArrowheads="1"/>
            </p:cNvSpPr>
            <p:nvPr/>
          </p:nvSpPr>
          <p:spPr bwMode="auto">
            <a:xfrm>
              <a:off x="3759200" y="4521200"/>
              <a:ext cx="1092200" cy="406400"/>
            </a:xfrm>
            <a:prstGeom prst="roundRect">
              <a:avLst>
                <a:gd name="adj" fmla="val 12486"/>
              </a:avLst>
            </a:prstGeom>
            <a:ln w="50800">
              <a:solidFill>
                <a:schemeClr val="bg1"/>
              </a:solidFill>
              <a:round/>
              <a:headEnd/>
              <a:tailEnd/>
            </a:ln>
            <a:effectLst>
              <a:prstShdw prst="shdw17" dist="17961" dir="2700000">
                <a:schemeClr val="bg1">
                  <a:gamma/>
                  <a:shade val="60000"/>
                  <a:invGamma/>
                </a:schemeClr>
              </a:prstShdw>
            </a:effectLst>
          </p:spPr>
          <p:txBody>
            <a:bodyPr wrap="none" lIns="92075" tIns="46038" rIns="92075" bIns="46038" anchor="ctr"/>
            <a:lstStyle/>
            <a:p>
              <a:pPr algn="ctr">
                <a:defRPr/>
              </a:pPr>
              <a:r>
                <a:rPr lang="en-US" altLang="zh-TW" sz="1800">
                  <a:ea typeface="新細明體" pitchFamily="2" charset="-120"/>
                </a:rPr>
                <a:t>x2, x4, x1</a:t>
              </a:r>
            </a:p>
          </p:txBody>
        </p:sp>
        <p:sp>
          <p:nvSpPr>
            <p:cNvPr id="26638" name="AutoShape 14"/>
            <p:cNvSpPr>
              <a:spLocks noChangeArrowheads="1"/>
            </p:cNvSpPr>
            <p:nvPr/>
          </p:nvSpPr>
          <p:spPr bwMode="auto">
            <a:xfrm>
              <a:off x="4978400" y="4521200"/>
              <a:ext cx="1092200" cy="406400"/>
            </a:xfrm>
            <a:prstGeom prst="roundRect">
              <a:avLst>
                <a:gd name="adj" fmla="val 12486"/>
              </a:avLst>
            </a:prstGeom>
            <a:noFill/>
            <a:ln w="50800">
              <a:solidFill>
                <a:srgbClr val="C1CEFF"/>
              </a:solidFill>
              <a:round/>
              <a:headEnd/>
              <a:tailEnd/>
            </a:ln>
            <a:effectLst>
              <a:prstShdw prst="shdw17" dist="17961" dir="2700000">
                <a:srgbClr val="C1CEFF">
                  <a:gamma/>
                  <a:shade val="60000"/>
                  <a:invGamma/>
                </a:srgbClr>
              </a:prstShdw>
            </a:effectLst>
          </p:spPr>
          <p:txBody>
            <a:bodyPr wrap="none" lIns="92075" tIns="46038" rIns="92075" bIns="46038" anchor="ctr"/>
            <a:lstStyle/>
            <a:p>
              <a:pPr algn="ctr">
                <a:defRPr/>
              </a:pPr>
              <a:r>
                <a:rPr lang="en-US" altLang="zh-TW" sz="1800">
                  <a:ea typeface="新細明體" pitchFamily="2" charset="-120"/>
                </a:rPr>
                <a:t>x2, x4, x3</a:t>
              </a:r>
            </a:p>
          </p:txBody>
        </p:sp>
        <p:sp useBgFill="1">
          <p:nvSpPr>
            <p:cNvPr id="26639" name="AutoShape 15"/>
            <p:cNvSpPr>
              <a:spLocks noChangeArrowheads="1"/>
            </p:cNvSpPr>
            <p:nvPr/>
          </p:nvSpPr>
          <p:spPr bwMode="auto">
            <a:xfrm>
              <a:off x="6197600" y="4521200"/>
              <a:ext cx="1092200" cy="406400"/>
            </a:xfrm>
            <a:prstGeom prst="roundRect">
              <a:avLst>
                <a:gd name="adj" fmla="val 12486"/>
              </a:avLst>
            </a:prstGeom>
            <a:ln w="50800">
              <a:solidFill>
                <a:schemeClr val="bg1"/>
              </a:solidFill>
              <a:round/>
              <a:headEnd/>
              <a:tailEnd/>
            </a:ln>
            <a:effectLst>
              <a:prstShdw prst="shdw17" dist="17961" dir="2700000">
                <a:schemeClr val="bg1">
                  <a:gamma/>
                  <a:shade val="60000"/>
                  <a:invGamma/>
                </a:schemeClr>
              </a:prstShdw>
            </a:effectLst>
          </p:spPr>
          <p:txBody>
            <a:bodyPr wrap="none" lIns="92075" tIns="46038" rIns="92075" bIns="46038" anchor="ctr"/>
            <a:lstStyle/>
            <a:p>
              <a:pPr algn="ctr">
                <a:defRPr/>
              </a:pPr>
              <a:r>
                <a:rPr lang="en-US" altLang="zh-TW" sz="1800">
                  <a:ea typeface="新細明體" pitchFamily="2" charset="-120"/>
                </a:rPr>
                <a:t>x2, x4, x5</a:t>
              </a:r>
            </a:p>
          </p:txBody>
        </p:sp>
        <p:sp>
          <p:nvSpPr>
            <p:cNvPr id="18463" name="Rectangle 31"/>
            <p:cNvSpPr>
              <a:spLocks noChangeArrowheads="1"/>
            </p:cNvSpPr>
            <p:nvPr/>
          </p:nvSpPr>
          <p:spPr bwMode="auto">
            <a:xfrm>
              <a:off x="1325003" y="4605338"/>
              <a:ext cx="1264769" cy="3430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lnSpc>
                  <a:spcPct val="94000"/>
                </a:lnSpc>
                <a:spcBef>
                  <a:spcPct val="30000"/>
                </a:spcBef>
                <a:defRPr kumimoji="1" sz="2600" b="1">
                  <a:solidFill>
                    <a:srgbClr val="FDFF31"/>
                  </a:solidFill>
                  <a:latin typeface="Arial" charset="0"/>
                  <a:ea typeface="新細明體" charset="-120"/>
                </a:defRPr>
              </a:lvl1pPr>
              <a:lvl2pPr marL="742950" indent="-285750">
                <a:lnSpc>
                  <a:spcPct val="89000"/>
                </a:lnSpc>
                <a:spcBef>
                  <a:spcPct val="30000"/>
                </a:spcBef>
                <a:buChar char="•"/>
                <a:defRPr kumimoji="1" sz="2200" b="1">
                  <a:solidFill>
                    <a:srgbClr val="FDFF31"/>
                  </a:solidFill>
                  <a:latin typeface="Arial" charset="0"/>
                  <a:ea typeface="新細明體" charset="-120"/>
                </a:defRPr>
              </a:lvl2pPr>
              <a:lvl3pPr marL="1143000" indent="-228600">
                <a:lnSpc>
                  <a:spcPct val="89000"/>
                </a:lnSpc>
                <a:spcBef>
                  <a:spcPct val="30000"/>
                </a:spcBef>
                <a:buChar char="-"/>
                <a:defRPr kumimoji="1" sz="2200">
                  <a:solidFill>
                    <a:srgbClr val="FDFF31"/>
                  </a:solidFill>
                  <a:latin typeface="Arial" charset="0"/>
                  <a:ea typeface="新細明體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4pPr>
              <a:lvl5pPr marL="2057400" indent="-228600">
                <a:spcBef>
                  <a:spcPct val="20000"/>
                </a:spcBef>
                <a:buChar char="•"/>
                <a:defRPr kumimoji="1" sz="20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9pPr>
            </a:lstStyle>
            <a:p>
              <a:pPr algn="ctr">
                <a:lnSpc>
                  <a:spcPct val="65000"/>
                </a:lnSpc>
              </a:pPr>
              <a:r>
                <a:rPr lang="en-US" altLang="zh-TW" sz="2400" b="0">
                  <a:solidFill>
                    <a:schemeClr val="tx1"/>
                  </a:solidFill>
                </a:rPr>
                <a:t>3 inputs</a:t>
              </a:r>
            </a:p>
          </p:txBody>
        </p:sp>
        <p:sp>
          <p:nvSpPr>
            <p:cNvPr id="26656" name="AutoShape 32"/>
            <p:cNvSpPr>
              <a:spLocks noChangeArrowheads="1"/>
            </p:cNvSpPr>
            <p:nvPr/>
          </p:nvSpPr>
          <p:spPr bwMode="auto">
            <a:xfrm>
              <a:off x="2673350" y="4578350"/>
              <a:ext cx="825500" cy="215900"/>
            </a:xfrm>
            <a:prstGeom prst="rightArrow">
              <a:avLst>
                <a:gd name="adj1" fmla="val 50000"/>
                <a:gd name="adj2" fmla="val 191230"/>
              </a:avLst>
            </a:prstGeom>
            <a:gradFill rotWithShape="0">
              <a:gsLst>
                <a:gs pos="0">
                  <a:schemeClr val="accent1"/>
                </a:gs>
                <a:gs pos="100000">
                  <a:schemeClr val="accent1">
                    <a:gamma/>
                    <a:tint val="60000"/>
                    <a:invGamma/>
                  </a:schemeClr>
                </a:gs>
              </a:gsLst>
              <a:lin ang="0" scaled="1"/>
            </a:gra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r">
                <a:defRPr/>
              </a:pPr>
              <a:endParaRPr lang="zh-TW" altLang="en-US">
                <a:ea typeface="新細明體" pitchFamily="2" charset="-120"/>
              </a:endParaRPr>
            </a:p>
          </p:txBody>
        </p:sp>
      </p:grpSp>
      <p:grpSp>
        <p:nvGrpSpPr>
          <p:cNvPr id="4" name="群組 3"/>
          <p:cNvGrpSpPr/>
          <p:nvPr/>
        </p:nvGrpSpPr>
        <p:grpSpPr>
          <a:xfrm>
            <a:off x="831122" y="5254073"/>
            <a:ext cx="5507597" cy="427182"/>
            <a:chOff x="1325003" y="5588000"/>
            <a:chExt cx="5507597" cy="427182"/>
          </a:xfrm>
        </p:grpSpPr>
        <p:sp>
          <p:nvSpPr>
            <p:cNvPr id="26640" name="AutoShape 16"/>
            <p:cNvSpPr>
              <a:spLocks noChangeArrowheads="1"/>
            </p:cNvSpPr>
            <p:nvPr/>
          </p:nvSpPr>
          <p:spPr bwMode="auto">
            <a:xfrm>
              <a:off x="3759200" y="5588000"/>
              <a:ext cx="1473200" cy="406400"/>
            </a:xfrm>
            <a:prstGeom prst="roundRect">
              <a:avLst>
                <a:gd name="adj" fmla="val 12486"/>
              </a:avLst>
            </a:prstGeom>
            <a:noFill/>
            <a:ln w="50800">
              <a:solidFill>
                <a:srgbClr val="C1CEFF"/>
              </a:solidFill>
              <a:round/>
              <a:headEnd/>
              <a:tailEnd/>
            </a:ln>
            <a:effectLst>
              <a:prstShdw prst="shdw17" dist="17961" dir="2700000">
                <a:srgbClr val="C1CEFF">
                  <a:gamma/>
                  <a:shade val="60000"/>
                  <a:invGamma/>
                </a:srgbClr>
              </a:prstShdw>
            </a:effectLst>
          </p:spPr>
          <p:txBody>
            <a:bodyPr wrap="none" lIns="92075" tIns="46038" rIns="92075" bIns="46038" anchor="ctr"/>
            <a:lstStyle/>
            <a:p>
              <a:pPr algn="ctr">
                <a:defRPr/>
              </a:pPr>
              <a:r>
                <a:rPr lang="en-US" altLang="zh-TW" sz="1800">
                  <a:ea typeface="新細明體" pitchFamily="2" charset="-120"/>
                </a:rPr>
                <a:t>x2, x4, x3, x1</a:t>
              </a:r>
            </a:p>
          </p:txBody>
        </p:sp>
        <p:sp>
          <p:nvSpPr>
            <p:cNvPr id="26641" name="AutoShape 17"/>
            <p:cNvSpPr>
              <a:spLocks noChangeArrowheads="1"/>
            </p:cNvSpPr>
            <p:nvPr/>
          </p:nvSpPr>
          <p:spPr bwMode="auto">
            <a:xfrm>
              <a:off x="5359400" y="5588000"/>
              <a:ext cx="1473200" cy="406400"/>
            </a:xfrm>
            <a:prstGeom prst="roundRect">
              <a:avLst>
                <a:gd name="adj" fmla="val 12486"/>
              </a:avLst>
            </a:prstGeom>
            <a:noFill/>
            <a:ln w="50800">
              <a:solidFill>
                <a:schemeClr val="bg1"/>
              </a:solidFill>
              <a:round/>
              <a:headEnd/>
              <a:tailEnd/>
            </a:ln>
            <a:effectLst>
              <a:prstShdw prst="shdw17" dist="17961" dir="2700000">
                <a:schemeClr val="bg1">
                  <a:gamma/>
                  <a:shade val="60000"/>
                  <a:invGamma/>
                </a:schemeClr>
              </a:prstShdw>
            </a:effectLst>
          </p:spPr>
          <p:txBody>
            <a:bodyPr wrap="none" lIns="92075" tIns="46038" rIns="92075" bIns="46038" anchor="ctr"/>
            <a:lstStyle/>
            <a:p>
              <a:pPr algn="ctr">
                <a:defRPr/>
              </a:pPr>
              <a:r>
                <a:rPr lang="en-US" altLang="zh-TW" sz="1800">
                  <a:ea typeface="新細明體" pitchFamily="2" charset="-120"/>
                </a:rPr>
                <a:t>x2, x4, x3, x5</a:t>
              </a:r>
            </a:p>
          </p:txBody>
        </p:sp>
        <p:sp>
          <p:nvSpPr>
            <p:cNvPr id="18465" name="Rectangle 33"/>
            <p:cNvSpPr>
              <a:spLocks noChangeArrowheads="1"/>
            </p:cNvSpPr>
            <p:nvPr/>
          </p:nvSpPr>
          <p:spPr bwMode="auto">
            <a:xfrm>
              <a:off x="1325003" y="5672138"/>
              <a:ext cx="1264769" cy="3430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lnSpc>
                  <a:spcPct val="94000"/>
                </a:lnSpc>
                <a:spcBef>
                  <a:spcPct val="30000"/>
                </a:spcBef>
                <a:defRPr kumimoji="1" sz="2600" b="1">
                  <a:solidFill>
                    <a:srgbClr val="FDFF31"/>
                  </a:solidFill>
                  <a:latin typeface="Arial" charset="0"/>
                  <a:ea typeface="新細明體" charset="-120"/>
                </a:defRPr>
              </a:lvl1pPr>
              <a:lvl2pPr marL="742950" indent="-285750">
                <a:lnSpc>
                  <a:spcPct val="89000"/>
                </a:lnSpc>
                <a:spcBef>
                  <a:spcPct val="30000"/>
                </a:spcBef>
                <a:buChar char="•"/>
                <a:defRPr kumimoji="1" sz="2200" b="1">
                  <a:solidFill>
                    <a:srgbClr val="FDFF31"/>
                  </a:solidFill>
                  <a:latin typeface="Arial" charset="0"/>
                  <a:ea typeface="新細明體" charset="-120"/>
                </a:defRPr>
              </a:lvl2pPr>
              <a:lvl3pPr marL="1143000" indent="-228600">
                <a:lnSpc>
                  <a:spcPct val="89000"/>
                </a:lnSpc>
                <a:spcBef>
                  <a:spcPct val="30000"/>
                </a:spcBef>
                <a:buChar char="-"/>
                <a:defRPr kumimoji="1" sz="2200">
                  <a:solidFill>
                    <a:srgbClr val="FDFF31"/>
                  </a:solidFill>
                  <a:latin typeface="Arial" charset="0"/>
                  <a:ea typeface="新細明體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4pPr>
              <a:lvl5pPr marL="2057400" indent="-228600">
                <a:spcBef>
                  <a:spcPct val="20000"/>
                </a:spcBef>
                <a:buChar char="•"/>
                <a:defRPr kumimoji="1" sz="20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9pPr>
            </a:lstStyle>
            <a:p>
              <a:pPr algn="ctr">
                <a:lnSpc>
                  <a:spcPct val="65000"/>
                </a:lnSpc>
              </a:pPr>
              <a:r>
                <a:rPr lang="en-US" altLang="zh-TW" sz="2400" b="0">
                  <a:solidFill>
                    <a:schemeClr val="tx1"/>
                  </a:solidFill>
                </a:rPr>
                <a:t>4 inputs</a:t>
              </a:r>
            </a:p>
          </p:txBody>
        </p:sp>
        <p:sp>
          <p:nvSpPr>
            <p:cNvPr id="26658" name="AutoShape 34"/>
            <p:cNvSpPr>
              <a:spLocks noChangeArrowheads="1"/>
            </p:cNvSpPr>
            <p:nvPr/>
          </p:nvSpPr>
          <p:spPr bwMode="auto">
            <a:xfrm>
              <a:off x="2673350" y="5645150"/>
              <a:ext cx="825500" cy="215900"/>
            </a:xfrm>
            <a:prstGeom prst="rightArrow">
              <a:avLst>
                <a:gd name="adj1" fmla="val 50000"/>
                <a:gd name="adj2" fmla="val 191230"/>
              </a:avLst>
            </a:prstGeom>
            <a:gradFill rotWithShape="0">
              <a:gsLst>
                <a:gs pos="0">
                  <a:schemeClr val="accent1"/>
                </a:gs>
                <a:gs pos="100000">
                  <a:schemeClr val="accent1">
                    <a:gamma/>
                    <a:tint val="60000"/>
                    <a:invGamma/>
                  </a:schemeClr>
                </a:gs>
              </a:gsLst>
              <a:lin ang="0" scaled="1"/>
            </a:gra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r">
                <a:defRPr/>
              </a:pPr>
              <a:endParaRPr lang="zh-TW" altLang="en-US">
                <a:ea typeface="新細明體" pitchFamily="2" charset="-120"/>
              </a:endParaRPr>
            </a:p>
          </p:txBody>
        </p:sp>
      </p:grpSp>
      <p:sp>
        <p:nvSpPr>
          <p:cNvPr id="35" name="文字方塊 34"/>
          <p:cNvSpPr txBox="1"/>
          <p:nvPr/>
        </p:nvSpPr>
        <p:spPr>
          <a:xfrm>
            <a:off x="5688281" y="6642556"/>
            <a:ext cx="3455718" cy="21544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endParaRPr lang="en-US" altLang="zh-TW" sz="800" dirty="0">
              <a:ea typeface="新細明體"/>
              <a:cs typeface="Calibri"/>
            </a:endParaRPr>
          </a:p>
        </p:txBody>
      </p:sp>
      <p:sp>
        <p:nvSpPr>
          <p:cNvPr id="8" name="文字方塊 3">
            <a:extLst>
              <a:ext uri="{FF2B5EF4-FFF2-40B4-BE49-F238E27FC236}">
                <a16:creationId xmlns:a16="http://schemas.microsoft.com/office/drawing/2014/main" id="{401C2DF8-3DEA-464B-8CC3-72EA60E8A309}"/>
              </a:ext>
            </a:extLst>
          </p:cNvPr>
          <p:cNvSpPr txBox="1"/>
          <p:nvPr/>
        </p:nvSpPr>
        <p:spPr>
          <a:xfrm>
            <a:off x="4329322" y="6537208"/>
            <a:ext cx="4867349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kumimoji="1" lang="en-US" altLang="zh-TW" sz="1200" dirty="0">
                <a:solidFill>
                  <a:schemeClr val="bg1"/>
                </a:solidFill>
                <a:ea typeface="新細明體"/>
              </a:rPr>
              <a:t>Credit : 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CSCE 666 Pattern Analysis | Ricardo Gutierrez-Osuna | CSE@TAMU</a:t>
            </a:r>
            <a:endParaRPr lang="en-US" altLang="zh-TW" sz="120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5283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zh-TW" dirty="0"/>
              <a:t>Sequential Forward Selection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>
              <a:lnSpc>
                <a:spcPct val="170000"/>
              </a:lnSpc>
            </a:pPr>
            <a:r>
              <a:rPr lang="en-US" altLang="zh-TW" dirty="0"/>
              <a:t>Advantage</a:t>
            </a:r>
          </a:p>
          <a:p>
            <a:pPr lvl="1">
              <a:lnSpc>
                <a:spcPct val="170000"/>
              </a:lnSpc>
            </a:pP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  <a:sym typeface="Wingdings" charset="2"/>
              </a:rPr>
              <a:t>A lot more efficient</a:t>
            </a:r>
            <a:endParaRPr lang="en-US" altLang="zh-TW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1">
              <a:lnSpc>
                <a:spcPct val="170000"/>
              </a:lnSpc>
            </a:pPr>
            <a:r>
              <a:rPr lang="en-US" altLang="zh-TW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</a:t>
            </a: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features, we need to perform d(d+1)/2 CV</a:t>
            </a:r>
          </a:p>
          <a:p>
            <a:pPr>
              <a:lnSpc>
                <a:spcPct val="170000"/>
              </a:lnSpc>
            </a:pPr>
            <a:r>
              <a:rPr lang="en-US" altLang="zh-TW" dirty="0"/>
              <a:t>Drawback</a:t>
            </a:r>
            <a:endParaRPr lang="en-US" altLang="zh-TW" sz="2400" dirty="0"/>
          </a:p>
          <a:p>
            <a:pPr lvl="1">
              <a:lnSpc>
                <a:spcPct val="170000"/>
              </a:lnSpc>
            </a:pP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selected features are not always optimal.</a:t>
            </a:r>
          </a:p>
        </p:txBody>
      </p:sp>
      <p:sp>
        <p:nvSpPr>
          <p:cNvPr id="4" name="文字方塊 3"/>
          <p:cNvSpPr txBox="1"/>
          <p:nvPr/>
        </p:nvSpPr>
        <p:spPr>
          <a:xfrm>
            <a:off x="5688281" y="6642556"/>
            <a:ext cx="3455718" cy="21544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endParaRPr lang="en-US" altLang="zh-TW" sz="800" dirty="0">
              <a:ea typeface="新細明體"/>
              <a:cs typeface="Calibri"/>
            </a:endParaRPr>
          </a:p>
        </p:txBody>
      </p:sp>
      <p:sp>
        <p:nvSpPr>
          <p:cNvPr id="2" name="文字方塊 3">
            <a:extLst>
              <a:ext uri="{FF2B5EF4-FFF2-40B4-BE49-F238E27FC236}">
                <a16:creationId xmlns:a16="http://schemas.microsoft.com/office/drawing/2014/main" id="{E7CEEEAD-3490-4D2A-BFA9-21ED963838F8}"/>
              </a:ext>
            </a:extLst>
          </p:cNvPr>
          <p:cNvSpPr txBox="1"/>
          <p:nvPr/>
        </p:nvSpPr>
        <p:spPr>
          <a:xfrm>
            <a:off x="4329322" y="6537208"/>
            <a:ext cx="4867349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kumimoji="1" lang="en-US" altLang="zh-TW" sz="1200" dirty="0">
                <a:solidFill>
                  <a:schemeClr val="bg1"/>
                </a:solidFill>
                <a:ea typeface="新細明體"/>
              </a:rPr>
              <a:t>Credit : 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CSCE 666 Pattern Analysis | Ricardo Gutierrez-Osuna | CSE@TAMU</a:t>
            </a:r>
            <a:endParaRPr lang="en-US" altLang="zh-TW" sz="120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305322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Use of Input Selection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idx="1"/>
          </p:nvPr>
        </p:nvSpPr>
        <p:spPr>
          <a:xfrm>
            <a:off x="628650" y="1825625"/>
            <a:ext cx="7886700" cy="1948560"/>
          </a:xfrm>
        </p:spPr>
        <p:txBody>
          <a:bodyPr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dirty="0"/>
              <a:t>Common use of input selection</a:t>
            </a:r>
          </a:p>
          <a:p>
            <a:pPr lvl="1">
              <a:lnSpc>
                <a:spcPct val="100000"/>
              </a:lnSpc>
            </a:pP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Increase the model complexity sequentially by adding more inputs</a:t>
            </a:r>
          </a:p>
          <a:p>
            <a:pPr lvl="1">
              <a:lnSpc>
                <a:spcPct val="100000"/>
              </a:lnSpc>
            </a:pP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Select the model that has the best test RR</a:t>
            </a:r>
          </a:p>
          <a:p>
            <a:pPr>
              <a:lnSpc>
                <a:spcPct val="100000"/>
              </a:lnSpc>
            </a:pPr>
            <a:r>
              <a:rPr lang="en-US" altLang="zh-TW" dirty="0"/>
              <a:t>Typical curve of error vs. model complexity</a:t>
            </a:r>
          </a:p>
          <a:p>
            <a:pPr lvl="1">
              <a:lnSpc>
                <a:spcPct val="100000"/>
              </a:lnSpc>
            </a:pP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Determine the model structure with the least test error </a:t>
            </a:r>
          </a:p>
        </p:txBody>
      </p:sp>
      <p:grpSp>
        <p:nvGrpSpPr>
          <p:cNvPr id="22532" name="Group 4"/>
          <p:cNvGrpSpPr>
            <a:grpSpLocks/>
          </p:cNvGrpSpPr>
          <p:nvPr/>
        </p:nvGrpSpPr>
        <p:grpSpPr bwMode="auto">
          <a:xfrm>
            <a:off x="2207117" y="4542535"/>
            <a:ext cx="66675" cy="66675"/>
            <a:chOff x="1302" y="3030"/>
            <a:chExt cx="42" cy="42"/>
          </a:xfrm>
        </p:grpSpPr>
        <p:sp>
          <p:nvSpPr>
            <p:cNvPr id="22604" name="Line 5"/>
            <p:cNvSpPr>
              <a:spLocks noChangeShapeType="1"/>
            </p:cNvSpPr>
            <p:nvPr/>
          </p:nvSpPr>
          <p:spPr bwMode="auto">
            <a:xfrm>
              <a:off x="1302" y="3030"/>
              <a:ext cx="42" cy="42"/>
            </a:xfrm>
            <a:prstGeom prst="line">
              <a:avLst/>
            </a:prstGeom>
            <a:noFill/>
            <a:ln w="25400">
              <a:solidFill>
                <a:srgbClr val="C8FEC8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2605" name="Line 6"/>
            <p:cNvSpPr>
              <a:spLocks noChangeShapeType="1"/>
            </p:cNvSpPr>
            <p:nvPr/>
          </p:nvSpPr>
          <p:spPr bwMode="auto">
            <a:xfrm flipH="1">
              <a:off x="1302" y="3030"/>
              <a:ext cx="42" cy="42"/>
            </a:xfrm>
            <a:prstGeom prst="line">
              <a:avLst/>
            </a:prstGeom>
            <a:noFill/>
            <a:ln w="25400">
              <a:solidFill>
                <a:srgbClr val="C8FEC8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</p:grpSp>
      <p:grpSp>
        <p:nvGrpSpPr>
          <p:cNvPr id="22533" name="Group 7"/>
          <p:cNvGrpSpPr>
            <a:grpSpLocks/>
          </p:cNvGrpSpPr>
          <p:nvPr/>
        </p:nvGrpSpPr>
        <p:grpSpPr bwMode="auto">
          <a:xfrm>
            <a:off x="5645642" y="5685535"/>
            <a:ext cx="66675" cy="66675"/>
            <a:chOff x="1494" y="2886"/>
            <a:chExt cx="42" cy="42"/>
          </a:xfrm>
        </p:grpSpPr>
        <p:sp>
          <p:nvSpPr>
            <p:cNvPr id="22602" name="Line 8"/>
            <p:cNvSpPr>
              <a:spLocks noChangeShapeType="1"/>
            </p:cNvSpPr>
            <p:nvPr/>
          </p:nvSpPr>
          <p:spPr bwMode="auto">
            <a:xfrm>
              <a:off x="1494" y="2886"/>
              <a:ext cx="42" cy="42"/>
            </a:xfrm>
            <a:prstGeom prst="line">
              <a:avLst/>
            </a:prstGeom>
            <a:noFill/>
            <a:ln w="25400">
              <a:solidFill>
                <a:srgbClr val="C8FEC8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2603" name="Line 9"/>
            <p:cNvSpPr>
              <a:spLocks noChangeShapeType="1"/>
            </p:cNvSpPr>
            <p:nvPr/>
          </p:nvSpPr>
          <p:spPr bwMode="auto">
            <a:xfrm flipH="1">
              <a:off x="1494" y="2886"/>
              <a:ext cx="42" cy="42"/>
            </a:xfrm>
            <a:prstGeom prst="line">
              <a:avLst/>
            </a:prstGeom>
            <a:noFill/>
            <a:ln w="25400">
              <a:solidFill>
                <a:srgbClr val="C8FEC8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</p:grpSp>
      <p:grpSp>
        <p:nvGrpSpPr>
          <p:cNvPr id="22534" name="Group 10"/>
          <p:cNvGrpSpPr>
            <a:grpSpLocks/>
          </p:cNvGrpSpPr>
          <p:nvPr/>
        </p:nvGrpSpPr>
        <p:grpSpPr bwMode="auto">
          <a:xfrm>
            <a:off x="4121642" y="5304535"/>
            <a:ext cx="66675" cy="66675"/>
            <a:chOff x="1686" y="3414"/>
            <a:chExt cx="42" cy="42"/>
          </a:xfrm>
        </p:grpSpPr>
        <p:sp>
          <p:nvSpPr>
            <p:cNvPr id="22600" name="Line 11"/>
            <p:cNvSpPr>
              <a:spLocks noChangeShapeType="1"/>
            </p:cNvSpPr>
            <p:nvPr/>
          </p:nvSpPr>
          <p:spPr bwMode="auto">
            <a:xfrm>
              <a:off x="1686" y="3414"/>
              <a:ext cx="42" cy="42"/>
            </a:xfrm>
            <a:prstGeom prst="line">
              <a:avLst/>
            </a:prstGeom>
            <a:noFill/>
            <a:ln w="25400">
              <a:solidFill>
                <a:srgbClr val="C8FEC8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2601" name="Line 12"/>
            <p:cNvSpPr>
              <a:spLocks noChangeShapeType="1"/>
            </p:cNvSpPr>
            <p:nvPr/>
          </p:nvSpPr>
          <p:spPr bwMode="auto">
            <a:xfrm flipH="1">
              <a:off x="1686" y="3414"/>
              <a:ext cx="42" cy="42"/>
            </a:xfrm>
            <a:prstGeom prst="line">
              <a:avLst/>
            </a:prstGeom>
            <a:noFill/>
            <a:ln w="25400">
              <a:solidFill>
                <a:srgbClr val="C8FEC8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</p:grpSp>
      <p:grpSp>
        <p:nvGrpSpPr>
          <p:cNvPr id="22535" name="Group 13"/>
          <p:cNvGrpSpPr>
            <a:grpSpLocks/>
          </p:cNvGrpSpPr>
          <p:nvPr/>
        </p:nvGrpSpPr>
        <p:grpSpPr bwMode="auto">
          <a:xfrm>
            <a:off x="2597642" y="4821935"/>
            <a:ext cx="66675" cy="66675"/>
            <a:chOff x="1494" y="3558"/>
            <a:chExt cx="42" cy="42"/>
          </a:xfrm>
        </p:grpSpPr>
        <p:sp>
          <p:nvSpPr>
            <p:cNvPr id="22598" name="Line 14"/>
            <p:cNvSpPr>
              <a:spLocks noChangeShapeType="1"/>
            </p:cNvSpPr>
            <p:nvPr/>
          </p:nvSpPr>
          <p:spPr bwMode="auto">
            <a:xfrm>
              <a:off x="1494" y="3558"/>
              <a:ext cx="42" cy="42"/>
            </a:xfrm>
            <a:prstGeom prst="line">
              <a:avLst/>
            </a:prstGeom>
            <a:noFill/>
            <a:ln w="25400">
              <a:solidFill>
                <a:srgbClr val="C8FEC8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2599" name="Line 15"/>
            <p:cNvSpPr>
              <a:spLocks noChangeShapeType="1"/>
            </p:cNvSpPr>
            <p:nvPr/>
          </p:nvSpPr>
          <p:spPr bwMode="auto">
            <a:xfrm flipH="1">
              <a:off x="1494" y="3558"/>
              <a:ext cx="42" cy="42"/>
            </a:xfrm>
            <a:prstGeom prst="line">
              <a:avLst/>
            </a:prstGeom>
            <a:noFill/>
            <a:ln w="25400">
              <a:solidFill>
                <a:srgbClr val="C8FEC8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</p:grpSp>
      <p:sp>
        <p:nvSpPr>
          <p:cNvPr id="22536" name="Line 16"/>
          <p:cNvSpPr>
            <a:spLocks noChangeShapeType="1"/>
          </p:cNvSpPr>
          <p:nvPr/>
        </p:nvSpPr>
        <p:spPr bwMode="auto">
          <a:xfrm flipH="1" flipV="1">
            <a:off x="1902317" y="3999610"/>
            <a:ext cx="0" cy="1981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2537" name="Rectangle 17"/>
          <p:cNvSpPr>
            <a:spLocks noChangeArrowheads="1"/>
          </p:cNvSpPr>
          <p:nvPr/>
        </p:nvSpPr>
        <p:spPr bwMode="auto">
          <a:xfrm>
            <a:off x="1910255" y="6090347"/>
            <a:ext cx="5068887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lnSpc>
                <a:spcPct val="94000"/>
              </a:lnSpc>
              <a:spcBef>
                <a:spcPct val="30000"/>
              </a:spcBef>
              <a:defRPr kumimoji="1" sz="2600" b="1">
                <a:solidFill>
                  <a:srgbClr val="FDFF31"/>
                </a:solidFill>
                <a:latin typeface="Arial" charset="0"/>
                <a:ea typeface="新細明體" charset="-120"/>
              </a:defRPr>
            </a:lvl1pPr>
            <a:lvl2pPr marL="742950" indent="-285750">
              <a:lnSpc>
                <a:spcPct val="89000"/>
              </a:lnSpc>
              <a:spcBef>
                <a:spcPct val="30000"/>
              </a:spcBef>
              <a:buChar char="•"/>
              <a:defRPr kumimoji="1" sz="2200" b="1">
                <a:solidFill>
                  <a:srgbClr val="FDFF31"/>
                </a:solidFill>
                <a:latin typeface="Arial" charset="0"/>
                <a:ea typeface="新細明體" charset="-120"/>
              </a:defRPr>
            </a:lvl2pPr>
            <a:lvl3pPr marL="1143000" indent="-228600">
              <a:lnSpc>
                <a:spcPct val="89000"/>
              </a:lnSpc>
              <a:spcBef>
                <a:spcPct val="30000"/>
              </a:spcBef>
              <a:buChar char="-"/>
              <a:defRPr kumimoji="1" sz="2200">
                <a:solidFill>
                  <a:srgbClr val="FDFF31"/>
                </a:solidFill>
                <a:latin typeface="Arial" charset="0"/>
                <a:ea typeface="新細明體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9pPr>
          </a:lstStyle>
          <a:p>
            <a:pPr algn="ctr">
              <a:lnSpc>
                <a:spcPct val="65000"/>
              </a:lnSpc>
            </a:pPr>
            <a:r>
              <a:rPr lang="en-US" altLang="zh-TW" sz="2200" b="0">
                <a:solidFill>
                  <a:schemeClr val="tx1"/>
                </a:solidFill>
              </a:rPr>
              <a:t>Model complexity (# of selected inputs)</a:t>
            </a:r>
          </a:p>
        </p:txBody>
      </p:sp>
      <p:sp>
        <p:nvSpPr>
          <p:cNvPr id="22538" name="Rectangle 18"/>
          <p:cNvSpPr>
            <a:spLocks noChangeArrowheads="1"/>
          </p:cNvSpPr>
          <p:nvPr/>
        </p:nvSpPr>
        <p:spPr bwMode="auto">
          <a:xfrm rot="-5400000">
            <a:off x="986005" y="4883082"/>
            <a:ext cx="1380186" cy="3222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lnSpc>
                <a:spcPct val="94000"/>
              </a:lnSpc>
              <a:spcBef>
                <a:spcPct val="30000"/>
              </a:spcBef>
              <a:defRPr kumimoji="1" sz="2600" b="1">
                <a:solidFill>
                  <a:srgbClr val="FDFF31"/>
                </a:solidFill>
                <a:latin typeface="Arial" charset="0"/>
                <a:ea typeface="新細明體" charset="-120"/>
              </a:defRPr>
            </a:lvl1pPr>
            <a:lvl2pPr marL="742950" indent="-285750">
              <a:lnSpc>
                <a:spcPct val="89000"/>
              </a:lnSpc>
              <a:spcBef>
                <a:spcPct val="30000"/>
              </a:spcBef>
              <a:buChar char="•"/>
              <a:defRPr kumimoji="1" sz="2200" b="1">
                <a:solidFill>
                  <a:srgbClr val="FDFF31"/>
                </a:solidFill>
                <a:latin typeface="Arial" charset="0"/>
                <a:ea typeface="新細明體" charset="-120"/>
              </a:defRPr>
            </a:lvl2pPr>
            <a:lvl3pPr marL="1143000" indent="-228600">
              <a:lnSpc>
                <a:spcPct val="89000"/>
              </a:lnSpc>
              <a:spcBef>
                <a:spcPct val="30000"/>
              </a:spcBef>
              <a:buChar char="-"/>
              <a:defRPr kumimoji="1" sz="2200">
                <a:solidFill>
                  <a:srgbClr val="FDFF31"/>
                </a:solidFill>
                <a:latin typeface="Arial" charset="0"/>
                <a:ea typeface="新細明體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9pPr>
          </a:lstStyle>
          <a:p>
            <a:pPr algn="ctr">
              <a:lnSpc>
                <a:spcPct val="65000"/>
              </a:lnSpc>
            </a:pPr>
            <a:r>
              <a:rPr lang="en-US" altLang="zh-TW" sz="2200" b="0" dirty="0">
                <a:solidFill>
                  <a:schemeClr val="tx1"/>
                </a:solidFill>
              </a:rPr>
              <a:t>Error rate</a:t>
            </a:r>
          </a:p>
        </p:txBody>
      </p:sp>
      <p:sp>
        <p:nvSpPr>
          <p:cNvPr id="22539" name="Oval 19"/>
          <p:cNvSpPr>
            <a:spLocks noChangeArrowheads="1"/>
          </p:cNvSpPr>
          <p:nvPr/>
        </p:nvSpPr>
        <p:spPr bwMode="auto">
          <a:xfrm>
            <a:off x="2588117" y="4634610"/>
            <a:ext cx="50800" cy="50800"/>
          </a:xfrm>
          <a:prstGeom prst="ellipse">
            <a:avLst/>
          </a:prstGeom>
          <a:noFill/>
          <a:ln w="25400">
            <a:solidFill>
              <a:srgbClr val="E60BEB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lnSpc>
                <a:spcPct val="94000"/>
              </a:lnSpc>
              <a:spcBef>
                <a:spcPct val="30000"/>
              </a:spcBef>
              <a:defRPr kumimoji="1" sz="2600" b="1">
                <a:solidFill>
                  <a:srgbClr val="FDFF31"/>
                </a:solidFill>
                <a:latin typeface="Arial" charset="0"/>
                <a:ea typeface="新細明體" charset="-120"/>
              </a:defRPr>
            </a:lvl1pPr>
            <a:lvl2pPr marL="742950" indent="-285750">
              <a:lnSpc>
                <a:spcPct val="89000"/>
              </a:lnSpc>
              <a:spcBef>
                <a:spcPct val="30000"/>
              </a:spcBef>
              <a:buChar char="•"/>
              <a:defRPr kumimoji="1" sz="2200" b="1">
                <a:solidFill>
                  <a:srgbClr val="FDFF31"/>
                </a:solidFill>
                <a:latin typeface="Arial" charset="0"/>
                <a:ea typeface="新細明體" charset="-120"/>
              </a:defRPr>
            </a:lvl2pPr>
            <a:lvl3pPr marL="1143000" indent="-228600">
              <a:lnSpc>
                <a:spcPct val="89000"/>
              </a:lnSpc>
              <a:spcBef>
                <a:spcPct val="30000"/>
              </a:spcBef>
              <a:buChar char="-"/>
              <a:defRPr kumimoji="1" sz="2200">
                <a:solidFill>
                  <a:srgbClr val="FDFF31"/>
                </a:solidFill>
                <a:latin typeface="Arial" charset="0"/>
                <a:ea typeface="新細明體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</a:pPr>
            <a:endParaRPr lang="zh-TW" altLang="en-US" sz="2400" b="0">
              <a:solidFill>
                <a:schemeClr val="tx1"/>
              </a:solidFill>
            </a:endParaRPr>
          </a:p>
        </p:txBody>
      </p:sp>
      <p:sp>
        <p:nvSpPr>
          <p:cNvPr id="22540" name="Oval 20"/>
          <p:cNvSpPr>
            <a:spLocks noChangeArrowheads="1"/>
          </p:cNvSpPr>
          <p:nvPr/>
        </p:nvSpPr>
        <p:spPr bwMode="auto">
          <a:xfrm>
            <a:off x="3350117" y="4939410"/>
            <a:ext cx="50800" cy="50800"/>
          </a:xfrm>
          <a:prstGeom prst="ellipse">
            <a:avLst/>
          </a:prstGeom>
          <a:noFill/>
          <a:ln w="25400">
            <a:solidFill>
              <a:srgbClr val="E60BEB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lnSpc>
                <a:spcPct val="94000"/>
              </a:lnSpc>
              <a:spcBef>
                <a:spcPct val="30000"/>
              </a:spcBef>
              <a:defRPr kumimoji="1" sz="2600" b="1">
                <a:solidFill>
                  <a:srgbClr val="FDFF31"/>
                </a:solidFill>
                <a:latin typeface="Arial" charset="0"/>
                <a:ea typeface="新細明體" charset="-120"/>
              </a:defRPr>
            </a:lvl1pPr>
            <a:lvl2pPr marL="742950" indent="-285750">
              <a:lnSpc>
                <a:spcPct val="89000"/>
              </a:lnSpc>
              <a:spcBef>
                <a:spcPct val="30000"/>
              </a:spcBef>
              <a:buChar char="•"/>
              <a:defRPr kumimoji="1" sz="2200" b="1">
                <a:solidFill>
                  <a:srgbClr val="FDFF31"/>
                </a:solidFill>
                <a:latin typeface="Arial" charset="0"/>
                <a:ea typeface="新細明體" charset="-120"/>
              </a:defRPr>
            </a:lvl2pPr>
            <a:lvl3pPr marL="1143000" indent="-228600">
              <a:lnSpc>
                <a:spcPct val="89000"/>
              </a:lnSpc>
              <a:spcBef>
                <a:spcPct val="30000"/>
              </a:spcBef>
              <a:buChar char="-"/>
              <a:defRPr kumimoji="1" sz="2200">
                <a:solidFill>
                  <a:srgbClr val="FDFF31"/>
                </a:solidFill>
                <a:latin typeface="Arial" charset="0"/>
                <a:ea typeface="新細明體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</a:pPr>
            <a:endParaRPr lang="zh-TW" altLang="en-US" sz="2400" b="0">
              <a:solidFill>
                <a:schemeClr val="tx1"/>
              </a:solidFill>
            </a:endParaRPr>
          </a:p>
        </p:txBody>
      </p:sp>
      <p:sp>
        <p:nvSpPr>
          <p:cNvPr id="22541" name="Oval 21"/>
          <p:cNvSpPr>
            <a:spLocks noChangeArrowheads="1"/>
          </p:cNvSpPr>
          <p:nvPr/>
        </p:nvSpPr>
        <p:spPr bwMode="auto">
          <a:xfrm>
            <a:off x="2969117" y="4787010"/>
            <a:ext cx="50800" cy="50800"/>
          </a:xfrm>
          <a:prstGeom prst="ellipse">
            <a:avLst/>
          </a:prstGeom>
          <a:noFill/>
          <a:ln w="25400">
            <a:solidFill>
              <a:srgbClr val="E60BEB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lnSpc>
                <a:spcPct val="94000"/>
              </a:lnSpc>
              <a:spcBef>
                <a:spcPct val="30000"/>
              </a:spcBef>
              <a:defRPr kumimoji="1" sz="2600" b="1">
                <a:solidFill>
                  <a:srgbClr val="FDFF31"/>
                </a:solidFill>
                <a:latin typeface="Arial" charset="0"/>
                <a:ea typeface="新細明體" charset="-120"/>
              </a:defRPr>
            </a:lvl1pPr>
            <a:lvl2pPr marL="742950" indent="-285750">
              <a:lnSpc>
                <a:spcPct val="89000"/>
              </a:lnSpc>
              <a:spcBef>
                <a:spcPct val="30000"/>
              </a:spcBef>
              <a:buChar char="•"/>
              <a:defRPr kumimoji="1" sz="2200" b="1">
                <a:solidFill>
                  <a:srgbClr val="FDFF31"/>
                </a:solidFill>
                <a:latin typeface="Arial" charset="0"/>
                <a:ea typeface="新細明體" charset="-120"/>
              </a:defRPr>
            </a:lvl2pPr>
            <a:lvl3pPr marL="1143000" indent="-228600">
              <a:lnSpc>
                <a:spcPct val="89000"/>
              </a:lnSpc>
              <a:spcBef>
                <a:spcPct val="30000"/>
              </a:spcBef>
              <a:buChar char="-"/>
              <a:defRPr kumimoji="1" sz="2200">
                <a:solidFill>
                  <a:srgbClr val="FDFF31"/>
                </a:solidFill>
                <a:latin typeface="Arial" charset="0"/>
                <a:ea typeface="新細明體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</a:pPr>
            <a:endParaRPr lang="zh-TW" altLang="en-US" sz="2400" b="0">
              <a:solidFill>
                <a:schemeClr val="tx1"/>
              </a:solidFill>
            </a:endParaRPr>
          </a:p>
        </p:txBody>
      </p:sp>
      <p:sp>
        <p:nvSpPr>
          <p:cNvPr id="22542" name="Oval 22"/>
          <p:cNvSpPr>
            <a:spLocks noChangeArrowheads="1"/>
          </p:cNvSpPr>
          <p:nvPr/>
        </p:nvSpPr>
        <p:spPr bwMode="auto">
          <a:xfrm>
            <a:off x="3731117" y="5015610"/>
            <a:ext cx="50800" cy="50800"/>
          </a:xfrm>
          <a:prstGeom prst="ellipse">
            <a:avLst/>
          </a:prstGeom>
          <a:noFill/>
          <a:ln w="25400">
            <a:solidFill>
              <a:srgbClr val="E60BEB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lnSpc>
                <a:spcPct val="94000"/>
              </a:lnSpc>
              <a:spcBef>
                <a:spcPct val="30000"/>
              </a:spcBef>
              <a:defRPr kumimoji="1" sz="2600" b="1">
                <a:solidFill>
                  <a:srgbClr val="FDFF31"/>
                </a:solidFill>
                <a:latin typeface="Arial" charset="0"/>
                <a:ea typeface="新細明體" charset="-120"/>
              </a:defRPr>
            </a:lvl1pPr>
            <a:lvl2pPr marL="742950" indent="-285750">
              <a:lnSpc>
                <a:spcPct val="89000"/>
              </a:lnSpc>
              <a:spcBef>
                <a:spcPct val="30000"/>
              </a:spcBef>
              <a:buChar char="•"/>
              <a:defRPr kumimoji="1" sz="2200" b="1">
                <a:solidFill>
                  <a:srgbClr val="FDFF31"/>
                </a:solidFill>
                <a:latin typeface="Arial" charset="0"/>
                <a:ea typeface="新細明體" charset="-120"/>
              </a:defRPr>
            </a:lvl2pPr>
            <a:lvl3pPr marL="1143000" indent="-228600">
              <a:lnSpc>
                <a:spcPct val="89000"/>
              </a:lnSpc>
              <a:spcBef>
                <a:spcPct val="30000"/>
              </a:spcBef>
              <a:buChar char="-"/>
              <a:defRPr kumimoji="1" sz="2200">
                <a:solidFill>
                  <a:srgbClr val="FDFF31"/>
                </a:solidFill>
                <a:latin typeface="Arial" charset="0"/>
                <a:ea typeface="新細明體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</a:pPr>
            <a:endParaRPr lang="zh-TW" altLang="en-US" sz="2400" b="0">
              <a:solidFill>
                <a:schemeClr val="tx1"/>
              </a:solidFill>
            </a:endParaRPr>
          </a:p>
        </p:txBody>
      </p:sp>
      <p:sp>
        <p:nvSpPr>
          <p:cNvPr id="22543" name="Oval 23"/>
          <p:cNvSpPr>
            <a:spLocks noChangeArrowheads="1"/>
          </p:cNvSpPr>
          <p:nvPr/>
        </p:nvSpPr>
        <p:spPr bwMode="auto">
          <a:xfrm>
            <a:off x="4112117" y="5091810"/>
            <a:ext cx="50800" cy="50800"/>
          </a:xfrm>
          <a:prstGeom prst="ellipse">
            <a:avLst/>
          </a:prstGeom>
          <a:noFill/>
          <a:ln w="25400">
            <a:solidFill>
              <a:srgbClr val="E60BEB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lnSpc>
                <a:spcPct val="94000"/>
              </a:lnSpc>
              <a:spcBef>
                <a:spcPct val="30000"/>
              </a:spcBef>
              <a:defRPr kumimoji="1" sz="2600" b="1">
                <a:solidFill>
                  <a:srgbClr val="FDFF31"/>
                </a:solidFill>
                <a:latin typeface="Arial" charset="0"/>
                <a:ea typeface="新細明體" charset="-120"/>
              </a:defRPr>
            </a:lvl1pPr>
            <a:lvl2pPr marL="742950" indent="-285750">
              <a:lnSpc>
                <a:spcPct val="89000"/>
              </a:lnSpc>
              <a:spcBef>
                <a:spcPct val="30000"/>
              </a:spcBef>
              <a:buChar char="•"/>
              <a:defRPr kumimoji="1" sz="2200" b="1">
                <a:solidFill>
                  <a:srgbClr val="FDFF31"/>
                </a:solidFill>
                <a:latin typeface="Arial" charset="0"/>
                <a:ea typeface="新細明體" charset="-120"/>
              </a:defRPr>
            </a:lvl2pPr>
            <a:lvl3pPr marL="1143000" indent="-228600">
              <a:lnSpc>
                <a:spcPct val="89000"/>
              </a:lnSpc>
              <a:spcBef>
                <a:spcPct val="30000"/>
              </a:spcBef>
              <a:buChar char="-"/>
              <a:defRPr kumimoji="1" sz="2200">
                <a:solidFill>
                  <a:srgbClr val="FDFF31"/>
                </a:solidFill>
                <a:latin typeface="Arial" charset="0"/>
                <a:ea typeface="新細明體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</a:pPr>
            <a:endParaRPr lang="zh-TW" altLang="en-US" sz="2400" b="0">
              <a:solidFill>
                <a:schemeClr val="tx1"/>
              </a:solidFill>
            </a:endParaRPr>
          </a:p>
        </p:txBody>
      </p:sp>
      <p:sp>
        <p:nvSpPr>
          <p:cNvPr id="22544" name="Oval 24"/>
          <p:cNvSpPr>
            <a:spLocks noChangeArrowheads="1"/>
          </p:cNvSpPr>
          <p:nvPr/>
        </p:nvSpPr>
        <p:spPr bwMode="auto">
          <a:xfrm>
            <a:off x="2207117" y="4380610"/>
            <a:ext cx="50800" cy="50800"/>
          </a:xfrm>
          <a:prstGeom prst="ellipse">
            <a:avLst/>
          </a:prstGeom>
          <a:noFill/>
          <a:ln w="25400">
            <a:solidFill>
              <a:srgbClr val="E60BEB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lnSpc>
                <a:spcPct val="94000"/>
              </a:lnSpc>
              <a:spcBef>
                <a:spcPct val="30000"/>
              </a:spcBef>
              <a:defRPr kumimoji="1" sz="2600" b="1">
                <a:solidFill>
                  <a:srgbClr val="FDFF31"/>
                </a:solidFill>
                <a:latin typeface="Arial" charset="0"/>
                <a:ea typeface="新細明體" charset="-120"/>
              </a:defRPr>
            </a:lvl1pPr>
            <a:lvl2pPr marL="742950" indent="-285750">
              <a:lnSpc>
                <a:spcPct val="89000"/>
              </a:lnSpc>
              <a:spcBef>
                <a:spcPct val="30000"/>
              </a:spcBef>
              <a:buChar char="•"/>
              <a:defRPr kumimoji="1" sz="2200" b="1">
                <a:solidFill>
                  <a:srgbClr val="FDFF31"/>
                </a:solidFill>
                <a:latin typeface="Arial" charset="0"/>
                <a:ea typeface="新細明體" charset="-120"/>
              </a:defRPr>
            </a:lvl2pPr>
            <a:lvl3pPr marL="1143000" indent="-228600">
              <a:lnSpc>
                <a:spcPct val="89000"/>
              </a:lnSpc>
              <a:spcBef>
                <a:spcPct val="30000"/>
              </a:spcBef>
              <a:buChar char="-"/>
              <a:defRPr kumimoji="1" sz="2200">
                <a:solidFill>
                  <a:srgbClr val="FDFF31"/>
                </a:solidFill>
                <a:latin typeface="Arial" charset="0"/>
                <a:ea typeface="新細明體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</a:pPr>
            <a:endParaRPr lang="zh-TW" altLang="en-US" sz="2400" b="0">
              <a:solidFill>
                <a:schemeClr val="tx1"/>
              </a:solidFill>
            </a:endParaRPr>
          </a:p>
        </p:txBody>
      </p:sp>
      <p:grpSp>
        <p:nvGrpSpPr>
          <p:cNvPr id="22545" name="Group 25"/>
          <p:cNvGrpSpPr>
            <a:grpSpLocks/>
          </p:cNvGrpSpPr>
          <p:nvPr/>
        </p:nvGrpSpPr>
        <p:grpSpPr bwMode="auto">
          <a:xfrm>
            <a:off x="6026642" y="5837935"/>
            <a:ext cx="66675" cy="66675"/>
            <a:chOff x="1398" y="2550"/>
            <a:chExt cx="42" cy="42"/>
          </a:xfrm>
        </p:grpSpPr>
        <p:sp>
          <p:nvSpPr>
            <p:cNvPr id="22596" name="Line 26"/>
            <p:cNvSpPr>
              <a:spLocks noChangeShapeType="1"/>
            </p:cNvSpPr>
            <p:nvPr/>
          </p:nvSpPr>
          <p:spPr bwMode="auto">
            <a:xfrm>
              <a:off x="1398" y="2550"/>
              <a:ext cx="42" cy="42"/>
            </a:xfrm>
            <a:prstGeom prst="line">
              <a:avLst/>
            </a:prstGeom>
            <a:noFill/>
            <a:ln w="25400">
              <a:solidFill>
                <a:srgbClr val="C8FEC8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2597" name="Line 27"/>
            <p:cNvSpPr>
              <a:spLocks noChangeShapeType="1"/>
            </p:cNvSpPr>
            <p:nvPr/>
          </p:nvSpPr>
          <p:spPr bwMode="auto">
            <a:xfrm flipH="1">
              <a:off x="1398" y="2550"/>
              <a:ext cx="42" cy="42"/>
            </a:xfrm>
            <a:prstGeom prst="line">
              <a:avLst/>
            </a:prstGeom>
            <a:noFill/>
            <a:ln w="25400">
              <a:solidFill>
                <a:srgbClr val="C8FEC8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</p:grpSp>
      <p:grpSp>
        <p:nvGrpSpPr>
          <p:cNvPr id="22546" name="Group 28"/>
          <p:cNvGrpSpPr>
            <a:grpSpLocks/>
          </p:cNvGrpSpPr>
          <p:nvPr/>
        </p:nvGrpSpPr>
        <p:grpSpPr bwMode="auto">
          <a:xfrm>
            <a:off x="4502642" y="5380735"/>
            <a:ext cx="66675" cy="66675"/>
            <a:chOff x="1878" y="3558"/>
            <a:chExt cx="42" cy="42"/>
          </a:xfrm>
        </p:grpSpPr>
        <p:sp>
          <p:nvSpPr>
            <p:cNvPr id="22594" name="Line 29"/>
            <p:cNvSpPr>
              <a:spLocks noChangeShapeType="1"/>
            </p:cNvSpPr>
            <p:nvPr/>
          </p:nvSpPr>
          <p:spPr bwMode="auto">
            <a:xfrm>
              <a:off x="1878" y="3558"/>
              <a:ext cx="42" cy="42"/>
            </a:xfrm>
            <a:prstGeom prst="line">
              <a:avLst/>
            </a:prstGeom>
            <a:noFill/>
            <a:ln w="25400">
              <a:solidFill>
                <a:srgbClr val="C8FEC8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2595" name="Line 30"/>
            <p:cNvSpPr>
              <a:spLocks noChangeShapeType="1"/>
            </p:cNvSpPr>
            <p:nvPr/>
          </p:nvSpPr>
          <p:spPr bwMode="auto">
            <a:xfrm flipH="1">
              <a:off x="1878" y="3558"/>
              <a:ext cx="42" cy="42"/>
            </a:xfrm>
            <a:prstGeom prst="line">
              <a:avLst/>
            </a:prstGeom>
            <a:noFill/>
            <a:ln w="25400">
              <a:solidFill>
                <a:srgbClr val="C8FEC8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</p:grpSp>
      <p:sp>
        <p:nvSpPr>
          <p:cNvPr id="22547" name="Oval 31"/>
          <p:cNvSpPr>
            <a:spLocks noChangeArrowheads="1"/>
          </p:cNvSpPr>
          <p:nvPr/>
        </p:nvSpPr>
        <p:spPr bwMode="auto">
          <a:xfrm>
            <a:off x="4505817" y="5155310"/>
            <a:ext cx="50800" cy="50800"/>
          </a:xfrm>
          <a:prstGeom prst="ellipse">
            <a:avLst/>
          </a:prstGeom>
          <a:noFill/>
          <a:ln w="25400">
            <a:solidFill>
              <a:srgbClr val="E60BEB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lnSpc>
                <a:spcPct val="94000"/>
              </a:lnSpc>
              <a:spcBef>
                <a:spcPct val="30000"/>
              </a:spcBef>
              <a:defRPr kumimoji="1" sz="2600" b="1">
                <a:solidFill>
                  <a:srgbClr val="FDFF31"/>
                </a:solidFill>
                <a:latin typeface="Arial" charset="0"/>
                <a:ea typeface="新細明體" charset="-120"/>
              </a:defRPr>
            </a:lvl1pPr>
            <a:lvl2pPr marL="742950" indent="-285750">
              <a:lnSpc>
                <a:spcPct val="89000"/>
              </a:lnSpc>
              <a:spcBef>
                <a:spcPct val="30000"/>
              </a:spcBef>
              <a:buChar char="•"/>
              <a:defRPr kumimoji="1" sz="2200" b="1">
                <a:solidFill>
                  <a:srgbClr val="FDFF31"/>
                </a:solidFill>
                <a:latin typeface="Arial" charset="0"/>
                <a:ea typeface="新細明體" charset="-120"/>
              </a:defRPr>
            </a:lvl2pPr>
            <a:lvl3pPr marL="1143000" indent="-228600">
              <a:lnSpc>
                <a:spcPct val="89000"/>
              </a:lnSpc>
              <a:spcBef>
                <a:spcPct val="30000"/>
              </a:spcBef>
              <a:buChar char="-"/>
              <a:defRPr kumimoji="1" sz="2200">
                <a:solidFill>
                  <a:srgbClr val="FDFF31"/>
                </a:solidFill>
                <a:latin typeface="Arial" charset="0"/>
                <a:ea typeface="新細明體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</a:pPr>
            <a:endParaRPr lang="zh-TW" altLang="en-US" sz="2400" b="0">
              <a:solidFill>
                <a:schemeClr val="tx1"/>
              </a:solidFill>
            </a:endParaRPr>
          </a:p>
        </p:txBody>
      </p:sp>
      <p:sp>
        <p:nvSpPr>
          <p:cNvPr id="22548" name="Oval 32"/>
          <p:cNvSpPr>
            <a:spLocks noChangeArrowheads="1"/>
          </p:cNvSpPr>
          <p:nvPr/>
        </p:nvSpPr>
        <p:spPr bwMode="auto">
          <a:xfrm>
            <a:off x="4886817" y="5320410"/>
            <a:ext cx="50800" cy="50800"/>
          </a:xfrm>
          <a:prstGeom prst="ellipse">
            <a:avLst/>
          </a:prstGeom>
          <a:noFill/>
          <a:ln w="25400">
            <a:solidFill>
              <a:srgbClr val="E60BEB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lnSpc>
                <a:spcPct val="94000"/>
              </a:lnSpc>
              <a:spcBef>
                <a:spcPct val="30000"/>
              </a:spcBef>
              <a:defRPr kumimoji="1" sz="2600" b="1">
                <a:solidFill>
                  <a:srgbClr val="FDFF31"/>
                </a:solidFill>
                <a:latin typeface="Arial" charset="0"/>
                <a:ea typeface="新細明體" charset="-120"/>
              </a:defRPr>
            </a:lvl1pPr>
            <a:lvl2pPr marL="742950" indent="-285750">
              <a:lnSpc>
                <a:spcPct val="89000"/>
              </a:lnSpc>
              <a:spcBef>
                <a:spcPct val="30000"/>
              </a:spcBef>
              <a:buChar char="•"/>
              <a:defRPr kumimoji="1" sz="2200" b="1">
                <a:solidFill>
                  <a:srgbClr val="FDFF31"/>
                </a:solidFill>
                <a:latin typeface="Arial" charset="0"/>
                <a:ea typeface="新細明體" charset="-120"/>
              </a:defRPr>
            </a:lvl2pPr>
            <a:lvl3pPr marL="1143000" indent="-228600">
              <a:lnSpc>
                <a:spcPct val="89000"/>
              </a:lnSpc>
              <a:spcBef>
                <a:spcPct val="30000"/>
              </a:spcBef>
              <a:buChar char="-"/>
              <a:defRPr kumimoji="1" sz="2200">
                <a:solidFill>
                  <a:srgbClr val="FDFF31"/>
                </a:solidFill>
                <a:latin typeface="Arial" charset="0"/>
                <a:ea typeface="新細明體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</a:pPr>
            <a:endParaRPr lang="zh-TW" altLang="en-US" sz="2400" b="0">
              <a:solidFill>
                <a:schemeClr val="tx1"/>
              </a:solidFill>
            </a:endParaRPr>
          </a:p>
        </p:txBody>
      </p:sp>
      <p:sp>
        <p:nvSpPr>
          <p:cNvPr id="22549" name="Oval 33"/>
          <p:cNvSpPr>
            <a:spLocks noChangeArrowheads="1"/>
          </p:cNvSpPr>
          <p:nvPr/>
        </p:nvSpPr>
        <p:spPr bwMode="auto">
          <a:xfrm>
            <a:off x="5255117" y="5396610"/>
            <a:ext cx="50800" cy="50800"/>
          </a:xfrm>
          <a:prstGeom prst="ellipse">
            <a:avLst/>
          </a:prstGeom>
          <a:noFill/>
          <a:ln w="25400">
            <a:solidFill>
              <a:srgbClr val="E60BEB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lnSpc>
                <a:spcPct val="94000"/>
              </a:lnSpc>
              <a:spcBef>
                <a:spcPct val="30000"/>
              </a:spcBef>
              <a:defRPr kumimoji="1" sz="2600" b="1">
                <a:solidFill>
                  <a:srgbClr val="FDFF31"/>
                </a:solidFill>
                <a:latin typeface="Arial" charset="0"/>
                <a:ea typeface="新細明體" charset="-120"/>
              </a:defRPr>
            </a:lvl1pPr>
            <a:lvl2pPr marL="742950" indent="-285750">
              <a:lnSpc>
                <a:spcPct val="89000"/>
              </a:lnSpc>
              <a:spcBef>
                <a:spcPct val="30000"/>
              </a:spcBef>
              <a:buChar char="•"/>
              <a:defRPr kumimoji="1" sz="2200" b="1">
                <a:solidFill>
                  <a:srgbClr val="FDFF31"/>
                </a:solidFill>
                <a:latin typeface="Arial" charset="0"/>
                <a:ea typeface="新細明體" charset="-120"/>
              </a:defRPr>
            </a:lvl2pPr>
            <a:lvl3pPr marL="1143000" indent="-228600">
              <a:lnSpc>
                <a:spcPct val="89000"/>
              </a:lnSpc>
              <a:spcBef>
                <a:spcPct val="30000"/>
              </a:spcBef>
              <a:buChar char="-"/>
              <a:defRPr kumimoji="1" sz="2200">
                <a:solidFill>
                  <a:srgbClr val="FDFF31"/>
                </a:solidFill>
                <a:latin typeface="Arial" charset="0"/>
                <a:ea typeface="新細明體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</a:pPr>
            <a:endParaRPr lang="zh-TW" altLang="en-US" sz="2400" b="0">
              <a:solidFill>
                <a:schemeClr val="tx1"/>
              </a:solidFill>
            </a:endParaRPr>
          </a:p>
        </p:txBody>
      </p:sp>
      <p:sp>
        <p:nvSpPr>
          <p:cNvPr id="22550" name="Oval 34"/>
          <p:cNvSpPr>
            <a:spLocks noChangeArrowheads="1"/>
          </p:cNvSpPr>
          <p:nvPr/>
        </p:nvSpPr>
        <p:spPr bwMode="auto">
          <a:xfrm>
            <a:off x="5636117" y="5371210"/>
            <a:ext cx="50800" cy="50800"/>
          </a:xfrm>
          <a:prstGeom prst="ellipse">
            <a:avLst/>
          </a:prstGeom>
          <a:noFill/>
          <a:ln w="25400">
            <a:solidFill>
              <a:srgbClr val="E60BEB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lnSpc>
                <a:spcPct val="94000"/>
              </a:lnSpc>
              <a:spcBef>
                <a:spcPct val="30000"/>
              </a:spcBef>
              <a:defRPr kumimoji="1" sz="2600" b="1">
                <a:solidFill>
                  <a:srgbClr val="FDFF31"/>
                </a:solidFill>
                <a:latin typeface="Arial" charset="0"/>
                <a:ea typeface="新細明體" charset="-120"/>
              </a:defRPr>
            </a:lvl1pPr>
            <a:lvl2pPr marL="742950" indent="-285750">
              <a:lnSpc>
                <a:spcPct val="89000"/>
              </a:lnSpc>
              <a:spcBef>
                <a:spcPct val="30000"/>
              </a:spcBef>
              <a:buChar char="•"/>
              <a:defRPr kumimoji="1" sz="2200" b="1">
                <a:solidFill>
                  <a:srgbClr val="FDFF31"/>
                </a:solidFill>
                <a:latin typeface="Arial" charset="0"/>
                <a:ea typeface="新細明體" charset="-120"/>
              </a:defRPr>
            </a:lvl2pPr>
            <a:lvl3pPr marL="1143000" indent="-228600">
              <a:lnSpc>
                <a:spcPct val="89000"/>
              </a:lnSpc>
              <a:spcBef>
                <a:spcPct val="30000"/>
              </a:spcBef>
              <a:buChar char="-"/>
              <a:defRPr kumimoji="1" sz="2200">
                <a:solidFill>
                  <a:srgbClr val="FDFF31"/>
                </a:solidFill>
                <a:latin typeface="Arial" charset="0"/>
                <a:ea typeface="新細明體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</a:pPr>
            <a:endParaRPr lang="zh-TW" altLang="en-US" sz="2400" b="0">
              <a:solidFill>
                <a:schemeClr val="tx1"/>
              </a:solidFill>
            </a:endParaRPr>
          </a:p>
        </p:txBody>
      </p:sp>
      <p:grpSp>
        <p:nvGrpSpPr>
          <p:cNvPr id="22551" name="Group 35"/>
          <p:cNvGrpSpPr>
            <a:grpSpLocks/>
          </p:cNvGrpSpPr>
          <p:nvPr/>
        </p:nvGrpSpPr>
        <p:grpSpPr bwMode="auto">
          <a:xfrm>
            <a:off x="2978642" y="4914010"/>
            <a:ext cx="66675" cy="66675"/>
            <a:chOff x="1638" y="3078"/>
            <a:chExt cx="42" cy="42"/>
          </a:xfrm>
        </p:grpSpPr>
        <p:sp>
          <p:nvSpPr>
            <p:cNvPr id="22592" name="Line 36"/>
            <p:cNvSpPr>
              <a:spLocks noChangeShapeType="1"/>
            </p:cNvSpPr>
            <p:nvPr/>
          </p:nvSpPr>
          <p:spPr bwMode="auto">
            <a:xfrm>
              <a:off x="1638" y="3078"/>
              <a:ext cx="42" cy="42"/>
            </a:xfrm>
            <a:prstGeom prst="line">
              <a:avLst/>
            </a:prstGeom>
            <a:noFill/>
            <a:ln w="25400">
              <a:solidFill>
                <a:srgbClr val="C8FEC8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2593" name="Line 37"/>
            <p:cNvSpPr>
              <a:spLocks noChangeShapeType="1"/>
            </p:cNvSpPr>
            <p:nvPr/>
          </p:nvSpPr>
          <p:spPr bwMode="auto">
            <a:xfrm flipH="1">
              <a:off x="1638" y="3078"/>
              <a:ext cx="42" cy="42"/>
            </a:xfrm>
            <a:prstGeom prst="line">
              <a:avLst/>
            </a:prstGeom>
            <a:noFill/>
            <a:ln w="25400">
              <a:solidFill>
                <a:srgbClr val="C8FEC8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</p:grpSp>
      <p:grpSp>
        <p:nvGrpSpPr>
          <p:cNvPr id="22552" name="Group 38"/>
          <p:cNvGrpSpPr>
            <a:grpSpLocks/>
          </p:cNvGrpSpPr>
          <p:nvPr/>
        </p:nvGrpSpPr>
        <p:grpSpPr bwMode="auto">
          <a:xfrm>
            <a:off x="3350117" y="5075935"/>
            <a:ext cx="66675" cy="66675"/>
            <a:chOff x="1878" y="2934"/>
            <a:chExt cx="42" cy="42"/>
          </a:xfrm>
        </p:grpSpPr>
        <p:sp>
          <p:nvSpPr>
            <p:cNvPr id="22590" name="Line 39"/>
            <p:cNvSpPr>
              <a:spLocks noChangeShapeType="1"/>
            </p:cNvSpPr>
            <p:nvPr/>
          </p:nvSpPr>
          <p:spPr bwMode="auto">
            <a:xfrm>
              <a:off x="1878" y="2934"/>
              <a:ext cx="42" cy="42"/>
            </a:xfrm>
            <a:prstGeom prst="line">
              <a:avLst/>
            </a:prstGeom>
            <a:noFill/>
            <a:ln w="25400">
              <a:solidFill>
                <a:srgbClr val="C8FEC8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2591" name="Line 40"/>
            <p:cNvSpPr>
              <a:spLocks noChangeShapeType="1"/>
            </p:cNvSpPr>
            <p:nvPr/>
          </p:nvSpPr>
          <p:spPr bwMode="auto">
            <a:xfrm flipH="1">
              <a:off x="1878" y="2934"/>
              <a:ext cx="42" cy="42"/>
            </a:xfrm>
            <a:prstGeom prst="line">
              <a:avLst/>
            </a:prstGeom>
            <a:noFill/>
            <a:ln w="25400">
              <a:solidFill>
                <a:srgbClr val="C8FEC8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</p:grpSp>
      <p:grpSp>
        <p:nvGrpSpPr>
          <p:cNvPr id="22553" name="Group 41"/>
          <p:cNvGrpSpPr>
            <a:grpSpLocks/>
          </p:cNvGrpSpPr>
          <p:nvPr/>
        </p:nvGrpSpPr>
        <p:grpSpPr bwMode="auto">
          <a:xfrm>
            <a:off x="3740642" y="5152135"/>
            <a:ext cx="66675" cy="66675"/>
            <a:chOff x="1782" y="3270"/>
            <a:chExt cx="42" cy="42"/>
          </a:xfrm>
        </p:grpSpPr>
        <p:sp>
          <p:nvSpPr>
            <p:cNvPr id="22588" name="Line 42"/>
            <p:cNvSpPr>
              <a:spLocks noChangeShapeType="1"/>
            </p:cNvSpPr>
            <p:nvPr/>
          </p:nvSpPr>
          <p:spPr bwMode="auto">
            <a:xfrm>
              <a:off x="1782" y="3270"/>
              <a:ext cx="42" cy="42"/>
            </a:xfrm>
            <a:prstGeom prst="line">
              <a:avLst/>
            </a:prstGeom>
            <a:noFill/>
            <a:ln w="25400">
              <a:solidFill>
                <a:srgbClr val="C8FEC8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2589" name="Line 43"/>
            <p:cNvSpPr>
              <a:spLocks noChangeShapeType="1"/>
            </p:cNvSpPr>
            <p:nvPr/>
          </p:nvSpPr>
          <p:spPr bwMode="auto">
            <a:xfrm flipH="1">
              <a:off x="1782" y="3270"/>
              <a:ext cx="42" cy="42"/>
            </a:xfrm>
            <a:prstGeom prst="line">
              <a:avLst/>
            </a:prstGeom>
            <a:noFill/>
            <a:ln w="25400">
              <a:solidFill>
                <a:srgbClr val="C8FEC8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</p:grpSp>
      <p:grpSp>
        <p:nvGrpSpPr>
          <p:cNvPr id="22554" name="Group 44"/>
          <p:cNvGrpSpPr>
            <a:grpSpLocks/>
          </p:cNvGrpSpPr>
          <p:nvPr/>
        </p:nvGrpSpPr>
        <p:grpSpPr bwMode="auto">
          <a:xfrm>
            <a:off x="4883642" y="5533135"/>
            <a:ext cx="66675" cy="66675"/>
            <a:chOff x="2118" y="3654"/>
            <a:chExt cx="42" cy="42"/>
          </a:xfrm>
        </p:grpSpPr>
        <p:sp>
          <p:nvSpPr>
            <p:cNvPr id="22586" name="Line 45"/>
            <p:cNvSpPr>
              <a:spLocks noChangeShapeType="1"/>
            </p:cNvSpPr>
            <p:nvPr/>
          </p:nvSpPr>
          <p:spPr bwMode="auto">
            <a:xfrm>
              <a:off x="2118" y="3654"/>
              <a:ext cx="42" cy="42"/>
            </a:xfrm>
            <a:prstGeom prst="line">
              <a:avLst/>
            </a:prstGeom>
            <a:noFill/>
            <a:ln w="25400">
              <a:solidFill>
                <a:srgbClr val="C8FEC8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2587" name="Line 46"/>
            <p:cNvSpPr>
              <a:spLocks noChangeShapeType="1"/>
            </p:cNvSpPr>
            <p:nvPr/>
          </p:nvSpPr>
          <p:spPr bwMode="auto">
            <a:xfrm flipH="1">
              <a:off x="2118" y="3654"/>
              <a:ext cx="42" cy="42"/>
            </a:xfrm>
            <a:prstGeom prst="line">
              <a:avLst/>
            </a:prstGeom>
            <a:noFill/>
            <a:ln w="25400">
              <a:solidFill>
                <a:srgbClr val="C8FEC8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</p:grpSp>
      <p:sp>
        <p:nvSpPr>
          <p:cNvPr id="22555" name="Line 48"/>
          <p:cNvSpPr>
            <a:spLocks noChangeShapeType="1"/>
          </p:cNvSpPr>
          <p:nvPr/>
        </p:nvSpPr>
        <p:spPr bwMode="auto">
          <a:xfrm>
            <a:off x="1896261" y="5974754"/>
            <a:ext cx="54864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2556" name="Oval 49"/>
          <p:cNvSpPr>
            <a:spLocks noChangeArrowheads="1"/>
          </p:cNvSpPr>
          <p:nvPr/>
        </p:nvSpPr>
        <p:spPr bwMode="auto">
          <a:xfrm>
            <a:off x="6017117" y="5295010"/>
            <a:ext cx="50800" cy="50800"/>
          </a:xfrm>
          <a:prstGeom prst="ellipse">
            <a:avLst/>
          </a:prstGeom>
          <a:noFill/>
          <a:ln w="25400">
            <a:solidFill>
              <a:srgbClr val="E60BEB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lnSpc>
                <a:spcPct val="94000"/>
              </a:lnSpc>
              <a:spcBef>
                <a:spcPct val="30000"/>
              </a:spcBef>
              <a:defRPr kumimoji="1" sz="2600" b="1">
                <a:solidFill>
                  <a:srgbClr val="FDFF31"/>
                </a:solidFill>
                <a:latin typeface="Arial" charset="0"/>
                <a:ea typeface="新細明體" charset="-120"/>
              </a:defRPr>
            </a:lvl1pPr>
            <a:lvl2pPr marL="742950" indent="-285750">
              <a:lnSpc>
                <a:spcPct val="89000"/>
              </a:lnSpc>
              <a:spcBef>
                <a:spcPct val="30000"/>
              </a:spcBef>
              <a:buChar char="•"/>
              <a:defRPr kumimoji="1" sz="2200" b="1">
                <a:solidFill>
                  <a:srgbClr val="FDFF31"/>
                </a:solidFill>
                <a:latin typeface="Arial" charset="0"/>
                <a:ea typeface="新細明體" charset="-120"/>
              </a:defRPr>
            </a:lvl2pPr>
            <a:lvl3pPr marL="1143000" indent="-228600">
              <a:lnSpc>
                <a:spcPct val="89000"/>
              </a:lnSpc>
              <a:spcBef>
                <a:spcPct val="30000"/>
              </a:spcBef>
              <a:buChar char="-"/>
              <a:defRPr kumimoji="1" sz="2200">
                <a:solidFill>
                  <a:srgbClr val="FDFF31"/>
                </a:solidFill>
                <a:latin typeface="Arial" charset="0"/>
                <a:ea typeface="新細明體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</a:pPr>
            <a:endParaRPr lang="zh-TW" altLang="en-US" sz="2400" b="0">
              <a:solidFill>
                <a:schemeClr val="tx1"/>
              </a:solidFill>
            </a:endParaRPr>
          </a:p>
        </p:txBody>
      </p:sp>
      <p:grpSp>
        <p:nvGrpSpPr>
          <p:cNvPr id="22557" name="Group 50"/>
          <p:cNvGrpSpPr>
            <a:grpSpLocks/>
          </p:cNvGrpSpPr>
          <p:nvPr/>
        </p:nvGrpSpPr>
        <p:grpSpPr bwMode="auto">
          <a:xfrm>
            <a:off x="5255117" y="5609335"/>
            <a:ext cx="66675" cy="66675"/>
            <a:chOff x="3030" y="2646"/>
            <a:chExt cx="42" cy="42"/>
          </a:xfrm>
        </p:grpSpPr>
        <p:sp>
          <p:nvSpPr>
            <p:cNvPr id="22584" name="Line 51"/>
            <p:cNvSpPr>
              <a:spLocks noChangeShapeType="1"/>
            </p:cNvSpPr>
            <p:nvPr/>
          </p:nvSpPr>
          <p:spPr bwMode="auto">
            <a:xfrm>
              <a:off x="3030" y="2646"/>
              <a:ext cx="42" cy="42"/>
            </a:xfrm>
            <a:prstGeom prst="line">
              <a:avLst/>
            </a:prstGeom>
            <a:noFill/>
            <a:ln w="25400">
              <a:solidFill>
                <a:srgbClr val="C8FEC8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2585" name="Line 52"/>
            <p:cNvSpPr>
              <a:spLocks noChangeShapeType="1"/>
            </p:cNvSpPr>
            <p:nvPr/>
          </p:nvSpPr>
          <p:spPr bwMode="auto">
            <a:xfrm flipH="1">
              <a:off x="3030" y="2646"/>
              <a:ext cx="42" cy="42"/>
            </a:xfrm>
            <a:prstGeom prst="line">
              <a:avLst/>
            </a:prstGeom>
            <a:noFill/>
            <a:ln w="25400">
              <a:solidFill>
                <a:srgbClr val="C8FEC8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</p:grpSp>
      <p:sp>
        <p:nvSpPr>
          <p:cNvPr id="77884" name="Rectangle 60"/>
          <p:cNvSpPr>
            <a:spLocks noChangeArrowheads="1"/>
          </p:cNvSpPr>
          <p:nvPr/>
        </p:nvSpPr>
        <p:spPr bwMode="auto">
          <a:xfrm>
            <a:off x="6106188" y="5185472"/>
            <a:ext cx="1098378" cy="2889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algn="ctr">
              <a:lnSpc>
                <a:spcPct val="65000"/>
              </a:lnSpc>
              <a:spcBef>
                <a:spcPct val="30000"/>
              </a:spcBef>
              <a:defRPr/>
            </a:pPr>
            <a:r>
              <a:rPr lang="en-US" altLang="zh-TW" sz="1800" dirty="0">
                <a:ea typeface="新細明體" pitchFamily="2" charset="-120"/>
              </a:rPr>
              <a:t>Test error</a:t>
            </a:r>
          </a:p>
        </p:txBody>
      </p:sp>
      <p:sp>
        <p:nvSpPr>
          <p:cNvPr id="77885" name="Rectangle 61"/>
          <p:cNvSpPr>
            <a:spLocks noChangeArrowheads="1"/>
          </p:cNvSpPr>
          <p:nvPr/>
        </p:nvSpPr>
        <p:spPr bwMode="auto">
          <a:xfrm>
            <a:off x="6148343" y="5693471"/>
            <a:ext cx="1480662" cy="2889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algn="ctr">
              <a:lnSpc>
                <a:spcPct val="65000"/>
              </a:lnSpc>
              <a:spcBef>
                <a:spcPct val="30000"/>
              </a:spcBef>
              <a:defRPr/>
            </a:pPr>
            <a:r>
              <a:rPr lang="en-US" altLang="zh-TW" sz="1800" dirty="0">
                <a:ea typeface="新細明體" pitchFamily="2" charset="-120"/>
              </a:rPr>
              <a:t>Training error</a:t>
            </a:r>
          </a:p>
        </p:txBody>
      </p:sp>
      <p:sp>
        <p:nvSpPr>
          <p:cNvPr id="22562" name="Arc 63"/>
          <p:cNvSpPr>
            <a:spLocks/>
          </p:cNvSpPr>
          <p:nvPr/>
        </p:nvSpPr>
        <p:spPr bwMode="auto">
          <a:xfrm>
            <a:off x="5255117" y="4685410"/>
            <a:ext cx="304800" cy="609600"/>
          </a:xfrm>
          <a:custGeom>
            <a:avLst/>
            <a:gdLst>
              <a:gd name="T0" fmla="*/ 0 w 21600"/>
              <a:gd name="T1" fmla="*/ 2147483646 h 21600"/>
              <a:gd name="T2" fmla="*/ 2147483646 w 21600"/>
              <a:gd name="T3" fmla="*/ 0 h 21600"/>
              <a:gd name="T4" fmla="*/ 2147483646 w 21600"/>
              <a:gd name="T5" fmla="*/ 2147483646 h 21600"/>
              <a:gd name="T6" fmla="*/ 0 60000 65536"/>
              <a:gd name="T7" fmla="*/ 0 60000 65536"/>
              <a:gd name="T8" fmla="*/ 0 60000 65536"/>
              <a:gd name="T9" fmla="*/ 0 w 21600"/>
              <a:gd name="T10" fmla="*/ 0 h 21600"/>
              <a:gd name="T11" fmla="*/ 21600 w 21600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1600" fill="none" extrusionOk="0">
                <a:moveTo>
                  <a:pt x="0" y="21544"/>
                </a:moveTo>
                <a:cubicBezTo>
                  <a:pt x="30" y="9680"/>
                  <a:pt x="9624" y="61"/>
                  <a:pt x="21488" y="0"/>
                </a:cubicBezTo>
              </a:path>
              <a:path w="21600" h="21600" stroke="0" extrusionOk="0">
                <a:moveTo>
                  <a:pt x="0" y="21544"/>
                </a:moveTo>
                <a:cubicBezTo>
                  <a:pt x="30" y="9680"/>
                  <a:pt x="9624" y="61"/>
                  <a:pt x="21488" y="0"/>
                </a:cubicBezTo>
                <a:lnTo>
                  <a:pt x="21600" y="21600"/>
                </a:lnTo>
                <a:lnTo>
                  <a:pt x="0" y="21544"/>
                </a:lnTo>
                <a:close/>
              </a:path>
            </a:pathLst>
          </a:custGeom>
          <a:noFill/>
          <a:ln w="25400" cap="rnd">
            <a:solidFill>
              <a:schemeClr val="tx1"/>
            </a:solidFill>
            <a:round/>
            <a:headEnd type="none" w="sm" len="sm"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77888" name="Rectangle 64"/>
          <p:cNvSpPr>
            <a:spLocks noChangeArrowheads="1"/>
          </p:cNvSpPr>
          <p:nvPr/>
        </p:nvSpPr>
        <p:spPr bwMode="auto">
          <a:xfrm>
            <a:off x="5633190" y="4533010"/>
            <a:ext cx="1879104" cy="2889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algn="ctr">
              <a:lnSpc>
                <a:spcPct val="65000"/>
              </a:lnSpc>
              <a:spcBef>
                <a:spcPct val="30000"/>
              </a:spcBef>
              <a:defRPr/>
            </a:pPr>
            <a:r>
              <a:rPr lang="en-US" altLang="zh-TW" sz="1800" dirty="0">
                <a:ea typeface="新細明體" pitchFamily="2" charset="-120"/>
              </a:rPr>
              <a:t>Optimal structure</a:t>
            </a:r>
          </a:p>
        </p:txBody>
      </p:sp>
      <p:sp>
        <p:nvSpPr>
          <p:cNvPr id="22564" name="Line 65"/>
          <p:cNvSpPr>
            <a:spLocks noChangeShapeType="1"/>
          </p:cNvSpPr>
          <p:nvPr/>
        </p:nvSpPr>
        <p:spPr bwMode="auto">
          <a:xfrm>
            <a:off x="2251567" y="4417122"/>
            <a:ext cx="331788" cy="233363"/>
          </a:xfrm>
          <a:prstGeom prst="line">
            <a:avLst/>
          </a:prstGeom>
          <a:noFill/>
          <a:ln w="9525">
            <a:solidFill>
              <a:srgbClr val="E60BEB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2565" name="Line 66"/>
          <p:cNvSpPr>
            <a:spLocks noChangeShapeType="1"/>
          </p:cNvSpPr>
          <p:nvPr/>
        </p:nvSpPr>
        <p:spPr bwMode="auto">
          <a:xfrm>
            <a:off x="2637330" y="4672710"/>
            <a:ext cx="334962" cy="138112"/>
          </a:xfrm>
          <a:prstGeom prst="line">
            <a:avLst/>
          </a:prstGeom>
          <a:noFill/>
          <a:ln w="9525">
            <a:solidFill>
              <a:srgbClr val="E60BEB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2566" name="Line 67"/>
          <p:cNvSpPr>
            <a:spLocks noChangeShapeType="1"/>
          </p:cNvSpPr>
          <p:nvPr/>
        </p:nvSpPr>
        <p:spPr bwMode="auto">
          <a:xfrm>
            <a:off x="3021505" y="4828285"/>
            <a:ext cx="323850" cy="128587"/>
          </a:xfrm>
          <a:prstGeom prst="line">
            <a:avLst/>
          </a:prstGeom>
          <a:noFill/>
          <a:ln w="9525">
            <a:solidFill>
              <a:srgbClr val="E60BEB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2567" name="Line 68"/>
          <p:cNvSpPr>
            <a:spLocks noChangeShapeType="1"/>
          </p:cNvSpPr>
          <p:nvPr/>
        </p:nvSpPr>
        <p:spPr bwMode="auto">
          <a:xfrm>
            <a:off x="3399330" y="4975922"/>
            <a:ext cx="315912" cy="60325"/>
          </a:xfrm>
          <a:prstGeom prst="line">
            <a:avLst/>
          </a:prstGeom>
          <a:noFill/>
          <a:ln w="9525">
            <a:solidFill>
              <a:srgbClr val="E60BEB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2568" name="Line 69"/>
          <p:cNvSpPr>
            <a:spLocks noChangeShapeType="1"/>
          </p:cNvSpPr>
          <p:nvPr/>
        </p:nvSpPr>
        <p:spPr bwMode="auto">
          <a:xfrm>
            <a:off x="3785092" y="5048947"/>
            <a:ext cx="323850" cy="60325"/>
          </a:xfrm>
          <a:prstGeom prst="line">
            <a:avLst/>
          </a:prstGeom>
          <a:noFill/>
          <a:ln w="9525">
            <a:solidFill>
              <a:srgbClr val="E60BEB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2569" name="Line 70"/>
          <p:cNvSpPr>
            <a:spLocks noChangeShapeType="1"/>
          </p:cNvSpPr>
          <p:nvPr/>
        </p:nvSpPr>
        <p:spPr bwMode="auto">
          <a:xfrm>
            <a:off x="4162917" y="5117210"/>
            <a:ext cx="334963" cy="57150"/>
          </a:xfrm>
          <a:prstGeom prst="line">
            <a:avLst/>
          </a:prstGeom>
          <a:noFill/>
          <a:ln w="9525">
            <a:solidFill>
              <a:srgbClr val="E60BEB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2570" name="Line 71"/>
          <p:cNvSpPr>
            <a:spLocks noChangeShapeType="1"/>
          </p:cNvSpPr>
          <p:nvPr/>
        </p:nvSpPr>
        <p:spPr bwMode="auto">
          <a:xfrm>
            <a:off x="4556617" y="5188647"/>
            <a:ext cx="331788" cy="141288"/>
          </a:xfrm>
          <a:prstGeom prst="line">
            <a:avLst/>
          </a:prstGeom>
          <a:noFill/>
          <a:ln w="9525">
            <a:solidFill>
              <a:srgbClr val="E60BEB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2571" name="Line 72"/>
          <p:cNvSpPr>
            <a:spLocks noChangeShapeType="1"/>
          </p:cNvSpPr>
          <p:nvPr/>
        </p:nvSpPr>
        <p:spPr bwMode="auto">
          <a:xfrm>
            <a:off x="4940792" y="5360097"/>
            <a:ext cx="315913" cy="60325"/>
          </a:xfrm>
          <a:prstGeom prst="line">
            <a:avLst/>
          </a:prstGeom>
          <a:noFill/>
          <a:ln w="9525">
            <a:solidFill>
              <a:srgbClr val="E60BEB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2572" name="Line 73"/>
          <p:cNvSpPr>
            <a:spLocks noChangeShapeType="1"/>
          </p:cNvSpPr>
          <p:nvPr/>
        </p:nvSpPr>
        <p:spPr bwMode="auto">
          <a:xfrm flipV="1">
            <a:off x="5315442" y="5406135"/>
            <a:ext cx="327025" cy="22225"/>
          </a:xfrm>
          <a:prstGeom prst="line">
            <a:avLst/>
          </a:prstGeom>
          <a:noFill/>
          <a:ln w="9525">
            <a:solidFill>
              <a:srgbClr val="E60BEB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2573" name="Line 74"/>
          <p:cNvSpPr>
            <a:spLocks noChangeShapeType="1"/>
          </p:cNvSpPr>
          <p:nvPr/>
        </p:nvSpPr>
        <p:spPr bwMode="auto">
          <a:xfrm flipV="1">
            <a:off x="5690092" y="5321997"/>
            <a:ext cx="323850" cy="71438"/>
          </a:xfrm>
          <a:prstGeom prst="line">
            <a:avLst/>
          </a:prstGeom>
          <a:noFill/>
          <a:ln w="9525">
            <a:solidFill>
              <a:srgbClr val="E60BEB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2574" name="Line 75"/>
          <p:cNvSpPr>
            <a:spLocks noChangeShapeType="1"/>
          </p:cNvSpPr>
          <p:nvPr/>
        </p:nvSpPr>
        <p:spPr bwMode="auto">
          <a:xfrm>
            <a:off x="2237280" y="4577460"/>
            <a:ext cx="392112" cy="277812"/>
          </a:xfrm>
          <a:prstGeom prst="line">
            <a:avLst/>
          </a:prstGeom>
          <a:noFill/>
          <a:ln w="9525">
            <a:solidFill>
              <a:srgbClr val="C8FEC8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2575" name="Line 76"/>
          <p:cNvSpPr>
            <a:spLocks noChangeShapeType="1"/>
          </p:cNvSpPr>
          <p:nvPr/>
        </p:nvSpPr>
        <p:spPr bwMode="auto">
          <a:xfrm>
            <a:off x="2630980" y="4852097"/>
            <a:ext cx="379412" cy="101600"/>
          </a:xfrm>
          <a:prstGeom prst="line">
            <a:avLst/>
          </a:prstGeom>
          <a:noFill/>
          <a:ln w="9525">
            <a:solidFill>
              <a:srgbClr val="C8FEC8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2576" name="Line 77"/>
          <p:cNvSpPr>
            <a:spLocks noChangeShapeType="1"/>
          </p:cNvSpPr>
          <p:nvPr/>
        </p:nvSpPr>
        <p:spPr bwMode="auto">
          <a:xfrm>
            <a:off x="3016742" y="4952110"/>
            <a:ext cx="368300" cy="163512"/>
          </a:xfrm>
          <a:prstGeom prst="line">
            <a:avLst/>
          </a:prstGeom>
          <a:noFill/>
          <a:ln w="9525">
            <a:solidFill>
              <a:srgbClr val="C8FEC8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2577" name="Line 78"/>
          <p:cNvSpPr>
            <a:spLocks noChangeShapeType="1"/>
          </p:cNvSpPr>
          <p:nvPr/>
        </p:nvSpPr>
        <p:spPr bwMode="auto">
          <a:xfrm>
            <a:off x="3378692" y="5115622"/>
            <a:ext cx="401638" cy="80963"/>
          </a:xfrm>
          <a:prstGeom prst="line">
            <a:avLst/>
          </a:prstGeom>
          <a:noFill/>
          <a:ln w="9525">
            <a:solidFill>
              <a:srgbClr val="C8FEC8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2578" name="Line 79"/>
          <p:cNvSpPr>
            <a:spLocks noChangeShapeType="1"/>
          </p:cNvSpPr>
          <p:nvPr/>
        </p:nvSpPr>
        <p:spPr bwMode="auto">
          <a:xfrm>
            <a:off x="3770805" y="5191822"/>
            <a:ext cx="374650" cy="146050"/>
          </a:xfrm>
          <a:prstGeom prst="line">
            <a:avLst/>
          </a:prstGeom>
          <a:noFill/>
          <a:ln w="9525">
            <a:solidFill>
              <a:srgbClr val="C8FEC8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2579" name="Line 80"/>
          <p:cNvSpPr>
            <a:spLocks noChangeShapeType="1"/>
          </p:cNvSpPr>
          <p:nvPr/>
        </p:nvSpPr>
        <p:spPr bwMode="auto">
          <a:xfrm>
            <a:off x="4151805" y="5341047"/>
            <a:ext cx="381000" cy="77788"/>
          </a:xfrm>
          <a:prstGeom prst="line">
            <a:avLst/>
          </a:prstGeom>
          <a:noFill/>
          <a:ln w="9525">
            <a:solidFill>
              <a:srgbClr val="C8FEC8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2580" name="Line 81"/>
          <p:cNvSpPr>
            <a:spLocks noChangeShapeType="1"/>
          </p:cNvSpPr>
          <p:nvPr/>
        </p:nvSpPr>
        <p:spPr bwMode="auto">
          <a:xfrm>
            <a:off x="4537567" y="5417247"/>
            <a:ext cx="373063" cy="157163"/>
          </a:xfrm>
          <a:prstGeom prst="line">
            <a:avLst/>
          </a:prstGeom>
          <a:noFill/>
          <a:ln w="9525">
            <a:solidFill>
              <a:srgbClr val="C8FEC8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2581" name="Line 82"/>
          <p:cNvSpPr>
            <a:spLocks noChangeShapeType="1"/>
          </p:cNvSpPr>
          <p:nvPr/>
        </p:nvSpPr>
        <p:spPr bwMode="auto">
          <a:xfrm>
            <a:off x="4929680" y="5582347"/>
            <a:ext cx="369887" cy="69850"/>
          </a:xfrm>
          <a:prstGeom prst="line">
            <a:avLst/>
          </a:prstGeom>
          <a:noFill/>
          <a:ln w="9525">
            <a:solidFill>
              <a:srgbClr val="C8FEC8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2582" name="Line 83"/>
          <p:cNvSpPr>
            <a:spLocks noChangeShapeType="1"/>
          </p:cNvSpPr>
          <p:nvPr/>
        </p:nvSpPr>
        <p:spPr bwMode="auto">
          <a:xfrm>
            <a:off x="5288455" y="5647435"/>
            <a:ext cx="369887" cy="69850"/>
          </a:xfrm>
          <a:prstGeom prst="line">
            <a:avLst/>
          </a:prstGeom>
          <a:noFill/>
          <a:ln w="9525">
            <a:solidFill>
              <a:srgbClr val="C8FEC8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2583" name="Line 84"/>
          <p:cNvSpPr>
            <a:spLocks noChangeShapeType="1"/>
          </p:cNvSpPr>
          <p:nvPr/>
        </p:nvSpPr>
        <p:spPr bwMode="auto">
          <a:xfrm>
            <a:off x="5674217" y="5726810"/>
            <a:ext cx="385763" cy="142875"/>
          </a:xfrm>
          <a:prstGeom prst="line">
            <a:avLst/>
          </a:prstGeom>
          <a:noFill/>
          <a:ln w="9525">
            <a:solidFill>
              <a:srgbClr val="C8FEC8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78" name="文字方塊 77"/>
          <p:cNvSpPr txBox="1"/>
          <p:nvPr/>
        </p:nvSpPr>
        <p:spPr>
          <a:xfrm>
            <a:off x="5688281" y="6642556"/>
            <a:ext cx="3455718" cy="21544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endParaRPr lang="en-US" altLang="zh-TW" sz="800" dirty="0">
              <a:ea typeface="新細明體"/>
              <a:cs typeface="Calibri"/>
            </a:endParaRPr>
          </a:p>
        </p:txBody>
      </p:sp>
      <p:sp>
        <p:nvSpPr>
          <p:cNvPr id="2" name="文字方塊 3">
            <a:extLst>
              <a:ext uri="{FF2B5EF4-FFF2-40B4-BE49-F238E27FC236}">
                <a16:creationId xmlns:a16="http://schemas.microsoft.com/office/drawing/2014/main" id="{7172CBD9-7A07-4CEB-B92F-ABC40EC32B0E}"/>
              </a:ext>
            </a:extLst>
          </p:cNvPr>
          <p:cNvSpPr txBox="1"/>
          <p:nvPr/>
        </p:nvSpPr>
        <p:spPr>
          <a:xfrm>
            <a:off x="4329322" y="6537208"/>
            <a:ext cx="4867349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kumimoji="1" lang="en-US" altLang="zh-TW" sz="1200" dirty="0">
                <a:solidFill>
                  <a:schemeClr val="bg1"/>
                </a:solidFill>
                <a:ea typeface="新細明體"/>
              </a:rPr>
              <a:t>Credit : 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CSCE 666 Pattern Analysis | Ricardo Gutierrez-Osuna | CSE@TAMU</a:t>
            </a:r>
            <a:endParaRPr lang="en-US" altLang="zh-TW" sz="120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114874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8B89651-C34B-F149-AA29-ADAD695CBD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Copyright declaration</a:t>
            </a:r>
            <a:r>
              <a:rPr lang="zh-TW" altLang="en-US" dirty="0"/>
              <a:t> </a:t>
            </a:r>
            <a:r>
              <a:rPr lang="zh-CN" altLang="en-US" dirty="0"/>
              <a:t>版權說明</a:t>
            </a:r>
            <a:endParaRPr 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1AA42B6-2E8B-CB46-AF71-8811737993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5266487" cy="3358793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10000"/>
              </a:lnSpc>
            </a:pPr>
            <a:r>
              <a:rPr lang="en-US" altLang="zh-TW" dirty="0"/>
              <a:t>Some of the figures in this presentation are taken from "Practical Data Science with R (Manning, 2019)”</a:t>
            </a:r>
          </a:p>
          <a:p>
            <a:pPr>
              <a:lnSpc>
                <a:spcPct val="110000"/>
              </a:lnSpc>
            </a:pPr>
            <a:r>
              <a:rPr lang="en-US" altLang="zh-TW" dirty="0">
                <a:hlinkClick r:id="rId2"/>
              </a:rPr>
              <a:t>The web site of the book</a:t>
            </a:r>
            <a:endParaRPr lang="en-US" altLang="zh-TW" dirty="0"/>
          </a:p>
          <a:p>
            <a:pPr>
              <a:lnSpc>
                <a:spcPct val="110000"/>
              </a:lnSpc>
            </a:pPr>
            <a:r>
              <a:rPr lang="en-US" altLang="zh-TW" dirty="0"/>
              <a:t>The credit of individual is indicated in the bottom part of the slide.</a:t>
            </a:r>
          </a:p>
          <a:p>
            <a:pPr lvl="1">
              <a:lnSpc>
                <a:spcPct val="110000"/>
              </a:lnSpc>
            </a:pPr>
            <a:r>
              <a:rPr lang="en-US" altLang="zh-TW" dirty="0" err="1"/>
              <a:t>ie</a:t>
            </a:r>
            <a:r>
              <a:rPr lang="en-US" altLang="zh-TW" dirty="0"/>
              <a:t>.,</a:t>
            </a:r>
          </a:p>
          <a:p>
            <a:pPr lvl="1">
              <a:lnSpc>
                <a:spcPct val="110000"/>
              </a:lnSpc>
            </a:pPr>
            <a:endParaRPr lang="en-US" dirty="0"/>
          </a:p>
        </p:txBody>
      </p:sp>
      <p:pic>
        <p:nvPicPr>
          <p:cNvPr id="5" name="Picture 5" descr="images.jpeg">
            <a:extLst>
              <a:ext uri="{FF2B5EF4-FFF2-40B4-BE49-F238E27FC236}">
                <a16:creationId xmlns:a16="http://schemas.microsoft.com/office/drawing/2014/main" id="{199875CB-8E11-EF4F-BB36-1BA0584C14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12589" y="1825625"/>
            <a:ext cx="2984302" cy="3740478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424877FB-B902-704B-9C96-036761A521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752" y="5184418"/>
            <a:ext cx="5674385" cy="381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0377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GB" altLang="en-US" sz="2800" dirty="0"/>
              <a:t>how would a given example score differently if it had different attributes?</a:t>
            </a:r>
            <a:endParaRPr lang="en-GB" altLang="en-US" sz="1100" b="1" dirty="0"/>
          </a:p>
        </p:txBody>
      </p:sp>
      <p:sp>
        <p:nvSpPr>
          <p:cNvPr id="5" name="副標題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GB" altLang="en-US" dirty="0">
                <a:solidFill>
                  <a:schemeClr val="bg1"/>
                </a:solidFill>
              </a:rPr>
              <a:t>  </a:t>
            </a:r>
            <a:r>
              <a:rPr lang="en-GB" altLang="en-US" b="1" dirty="0">
                <a:solidFill>
                  <a:schemeClr val="bg1"/>
                </a:solidFill>
              </a:rPr>
              <a:t>Local interpretable model-agnostic explanations for explaining model predictions</a:t>
            </a:r>
            <a:endParaRPr kumimoji="1"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35839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iris example</a:t>
            </a:r>
            <a:endParaRPr kumimoji="1"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base">
              <a:lnSpc>
                <a:spcPct val="100000"/>
              </a:lnSpc>
            </a:pPr>
            <a:r>
              <a:rPr lang="en-GB" dirty="0">
                <a:latin typeface="+mn-lt"/>
              </a:rPr>
              <a:t>A dataset of petal and sepal </a:t>
            </a:r>
            <a:r>
              <a:rPr lang="en-GB" u="sng" dirty="0">
                <a:latin typeface="+mn-lt"/>
              </a:rPr>
              <a:t>measurements</a:t>
            </a:r>
            <a:r>
              <a:rPr lang="en-GB" dirty="0">
                <a:latin typeface="+mn-lt"/>
              </a:rPr>
              <a:t> for three </a:t>
            </a:r>
            <a:r>
              <a:rPr lang="en-GB" u="sng" dirty="0">
                <a:latin typeface="+mn-lt"/>
              </a:rPr>
              <a:t>varieties</a:t>
            </a:r>
            <a:r>
              <a:rPr lang="en-GB" dirty="0">
                <a:latin typeface="+mn-lt"/>
              </a:rPr>
              <a:t> of iris.</a:t>
            </a:r>
          </a:p>
          <a:p>
            <a:pPr fontAlgn="base">
              <a:lnSpc>
                <a:spcPct val="100000"/>
              </a:lnSpc>
            </a:pPr>
            <a:r>
              <a:rPr lang="en-GB" dirty="0">
                <a:latin typeface="+mn-lt"/>
              </a:rPr>
              <a:t>The object is to predict whether a given iris is a </a:t>
            </a:r>
            <a:r>
              <a:rPr lang="en-GB" dirty="0" err="1">
                <a:latin typeface="+mn-lt"/>
              </a:rPr>
              <a:t>setosa</a:t>
            </a:r>
            <a:r>
              <a:rPr lang="en-GB" dirty="0">
                <a:latin typeface="+mn-lt"/>
              </a:rPr>
              <a:t> based on its petal and sepal dimensions.</a:t>
            </a:r>
            <a:endParaRPr lang="en-US" altLang="zh-TW" dirty="0">
              <a:latin typeface="+mn-lt"/>
            </a:endParaRPr>
          </a:p>
          <a:p>
            <a:pPr lvl="1" fontAlgn="base">
              <a:lnSpc>
                <a:spcPct val="100000"/>
              </a:lnSpc>
            </a:pP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</a:rPr>
              <a:t>4 measurements</a:t>
            </a:r>
          </a:p>
          <a:p>
            <a:pPr lvl="2" fontAlgn="base">
              <a:lnSpc>
                <a:spcPct val="100000"/>
              </a:lnSpc>
            </a:pP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sepal length</a:t>
            </a:r>
          </a:p>
          <a:p>
            <a:pPr lvl="2" fontAlgn="base">
              <a:lnSpc>
                <a:spcPct val="100000"/>
              </a:lnSpc>
            </a:pP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sepal width</a:t>
            </a:r>
          </a:p>
          <a:p>
            <a:pPr lvl="2" fontAlgn="base">
              <a:lnSpc>
                <a:spcPct val="100000"/>
              </a:lnSpc>
            </a:pP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petal length</a:t>
            </a:r>
          </a:p>
          <a:p>
            <a:pPr lvl="2" fontAlgn="base">
              <a:lnSpc>
                <a:spcPct val="100000"/>
              </a:lnSpc>
            </a:pP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petal width</a:t>
            </a:r>
          </a:p>
          <a:p>
            <a:pPr lvl="1" fontAlgn="base">
              <a:lnSpc>
                <a:spcPct val="100000"/>
              </a:lnSpc>
            </a:pP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 different species </a:t>
            </a:r>
          </a:p>
          <a:p>
            <a:pPr lvl="2" fontAlgn="base">
              <a:lnSpc>
                <a:spcPct val="100000"/>
              </a:lnSpc>
            </a:pPr>
            <a:r>
              <a:rPr lang="en-US" altLang="zh-TW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Setosa</a:t>
            </a:r>
            <a:endParaRPr lang="en-US" altLang="zh-TW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2" fontAlgn="base">
              <a:lnSpc>
                <a:spcPct val="100000"/>
              </a:lnSpc>
            </a:pP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versicolor </a:t>
            </a:r>
          </a:p>
          <a:p>
            <a:pPr lvl="2" fontAlgn="base">
              <a:lnSpc>
                <a:spcPct val="100000"/>
              </a:lnSpc>
            </a:pP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virginica </a:t>
            </a: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4673" y="3107658"/>
            <a:ext cx="2895740" cy="2675303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4430889" y="6538518"/>
            <a:ext cx="4713111" cy="27699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r"/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Credit by </a:t>
            </a:r>
            <a:r>
              <a:rPr lang="zh-TW" altLang="en-US" sz="1200" dirty="0">
                <a:solidFill>
                  <a:schemeClr val="bg1"/>
                </a:solidFill>
                <a:ea typeface="新細明體"/>
              </a:rPr>
              <a:t>https://www.math.umd.edu/~petersd/666/html/iris_pca.html</a:t>
            </a:r>
            <a:endParaRPr lang="zh-TW" altLang="en-US" sz="1200" dirty="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126763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95420-3E65-5D41-8711-D6EB2777A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b="1" dirty="0"/>
              <a:t>Loading the iris dataset : LIME.R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45857E-8085-2B4A-B6C6-5C3ACA9678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>
                <a:latin typeface="Courier" pitchFamily="2" charset="0"/>
              </a:rPr>
              <a:t>iris &lt;- iris</a:t>
            </a:r>
          </a:p>
          <a:p>
            <a:pPr marL="0" indent="0">
              <a:buNone/>
            </a:pPr>
            <a:endParaRPr lang="en-US" dirty="0">
              <a:latin typeface="Courier" pitchFamily="2" charset="0"/>
            </a:endParaRPr>
          </a:p>
          <a:p>
            <a:pPr marL="0" indent="0">
              <a:buNone/>
            </a:pPr>
            <a:r>
              <a:rPr lang="en-US" dirty="0" err="1">
                <a:latin typeface="Courier" pitchFamily="2" charset="0"/>
              </a:rPr>
              <a:t>iris$class</a:t>
            </a:r>
            <a:r>
              <a:rPr lang="en-US" dirty="0">
                <a:latin typeface="Courier" pitchFamily="2" charset="0"/>
              </a:rPr>
              <a:t> &lt;- </a:t>
            </a:r>
            <a:r>
              <a:rPr lang="en-US" dirty="0" err="1">
                <a:latin typeface="Courier" pitchFamily="2" charset="0"/>
              </a:rPr>
              <a:t>as.numeric</a:t>
            </a:r>
            <a:r>
              <a:rPr lang="en-US" dirty="0">
                <a:latin typeface="Courier" pitchFamily="2" charset="0"/>
              </a:rPr>
              <a:t>(</a:t>
            </a:r>
            <a:r>
              <a:rPr lang="en-US" dirty="0" err="1">
                <a:latin typeface="Courier" pitchFamily="2" charset="0"/>
              </a:rPr>
              <a:t>iris$Species</a:t>
            </a:r>
            <a:r>
              <a:rPr lang="en-US" dirty="0">
                <a:latin typeface="Courier" pitchFamily="2" charset="0"/>
              </a:rPr>
              <a:t> == "</a:t>
            </a:r>
            <a:r>
              <a:rPr lang="en-US" dirty="0" err="1">
                <a:latin typeface="Courier" pitchFamily="2" charset="0"/>
              </a:rPr>
              <a:t>setosa</a:t>
            </a:r>
            <a:r>
              <a:rPr lang="en-US" dirty="0">
                <a:latin typeface="Courier" pitchFamily="2" charset="0"/>
              </a:rPr>
              <a:t>")</a:t>
            </a:r>
          </a:p>
          <a:p>
            <a:pPr marL="0" indent="0">
              <a:buNone/>
            </a:pPr>
            <a:endParaRPr lang="en-US" dirty="0">
              <a:latin typeface="Courier" pitchFamily="2" charset="0"/>
            </a:endParaRPr>
          </a:p>
          <a:p>
            <a:pPr marL="0" indent="0">
              <a:buNone/>
            </a:pPr>
            <a:r>
              <a:rPr lang="en-US" dirty="0" err="1">
                <a:latin typeface="Courier" pitchFamily="2" charset="0"/>
              </a:rPr>
              <a:t>set.seed</a:t>
            </a:r>
            <a:r>
              <a:rPr lang="en-US" dirty="0">
                <a:latin typeface="Courier" pitchFamily="2" charset="0"/>
              </a:rPr>
              <a:t>(2345)</a:t>
            </a:r>
          </a:p>
          <a:p>
            <a:pPr marL="0" indent="0">
              <a:buNone/>
            </a:pPr>
            <a:r>
              <a:rPr lang="en-US" dirty="0" err="1">
                <a:latin typeface="Courier" pitchFamily="2" charset="0"/>
              </a:rPr>
              <a:t>intrain</a:t>
            </a:r>
            <a:r>
              <a:rPr lang="en-US" dirty="0">
                <a:latin typeface="Courier" pitchFamily="2" charset="0"/>
              </a:rPr>
              <a:t> &lt;- </a:t>
            </a:r>
            <a:r>
              <a:rPr lang="en-US" dirty="0" err="1">
                <a:latin typeface="Courier" pitchFamily="2" charset="0"/>
              </a:rPr>
              <a:t>runif</a:t>
            </a:r>
            <a:r>
              <a:rPr lang="en-US" dirty="0">
                <a:latin typeface="Courier" pitchFamily="2" charset="0"/>
              </a:rPr>
              <a:t>(</a:t>
            </a:r>
            <a:r>
              <a:rPr lang="en-US" dirty="0" err="1">
                <a:latin typeface="Courier" pitchFamily="2" charset="0"/>
              </a:rPr>
              <a:t>nrow</a:t>
            </a:r>
            <a:r>
              <a:rPr lang="en-US" dirty="0">
                <a:latin typeface="Courier" pitchFamily="2" charset="0"/>
              </a:rPr>
              <a:t>(iris)) &lt; 0.75</a:t>
            </a:r>
          </a:p>
          <a:p>
            <a:pPr marL="0" indent="0">
              <a:buNone/>
            </a:pPr>
            <a:r>
              <a:rPr lang="en-US" dirty="0">
                <a:latin typeface="Courier" pitchFamily="2" charset="0"/>
              </a:rPr>
              <a:t>train &lt;- iris[</a:t>
            </a:r>
            <a:r>
              <a:rPr lang="en-US" dirty="0" err="1">
                <a:latin typeface="Courier" pitchFamily="2" charset="0"/>
              </a:rPr>
              <a:t>intrain</a:t>
            </a:r>
            <a:r>
              <a:rPr lang="en-US" dirty="0">
                <a:latin typeface="Courier" pitchFamily="2" charset="0"/>
              </a:rPr>
              <a:t>,]</a:t>
            </a:r>
          </a:p>
          <a:p>
            <a:pPr marL="0" indent="0">
              <a:buNone/>
            </a:pPr>
            <a:r>
              <a:rPr lang="en-US" dirty="0">
                <a:latin typeface="Courier" pitchFamily="2" charset="0"/>
              </a:rPr>
              <a:t>test &lt;- iris[!</a:t>
            </a:r>
            <a:r>
              <a:rPr lang="en-US" dirty="0" err="1">
                <a:latin typeface="Courier" pitchFamily="2" charset="0"/>
              </a:rPr>
              <a:t>intrain</a:t>
            </a:r>
            <a:r>
              <a:rPr lang="en-US" dirty="0">
                <a:latin typeface="Courier" pitchFamily="2" charset="0"/>
              </a:rPr>
              <a:t>,]</a:t>
            </a:r>
          </a:p>
          <a:p>
            <a:pPr marL="0" indent="0">
              <a:buNone/>
            </a:pPr>
            <a:endParaRPr lang="en-US" dirty="0">
              <a:latin typeface="Courier" pitchFamily="2" charset="0"/>
            </a:endParaRPr>
          </a:p>
          <a:p>
            <a:pPr marL="0" indent="0">
              <a:buNone/>
            </a:pPr>
            <a:r>
              <a:rPr lang="en-US" dirty="0">
                <a:latin typeface="Courier" pitchFamily="2" charset="0"/>
              </a:rPr>
              <a:t>head(train)</a:t>
            </a:r>
          </a:p>
          <a:p>
            <a:pPr marL="0" indent="0">
              <a:buNone/>
            </a:pPr>
            <a:endParaRPr lang="en-US" dirty="0">
              <a:latin typeface="Courier" pitchFamily="2" charset="0"/>
            </a:endParaRPr>
          </a:p>
          <a:p>
            <a:pPr marL="0" indent="0">
              <a:buNone/>
            </a:pPr>
            <a:r>
              <a:rPr lang="en-US" dirty="0">
                <a:latin typeface="Courier" pitchFamily="2" charset="0"/>
              </a:rPr>
              <a:t>##   </a:t>
            </a:r>
            <a:r>
              <a:rPr lang="en-US" dirty="0" err="1">
                <a:latin typeface="Courier" pitchFamily="2" charset="0"/>
              </a:rPr>
              <a:t>Sepal.Length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 err="1">
                <a:latin typeface="Courier" pitchFamily="2" charset="0"/>
              </a:rPr>
              <a:t>Sepal.Width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 err="1">
                <a:latin typeface="Courier" pitchFamily="2" charset="0"/>
              </a:rPr>
              <a:t>Petal.Length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 err="1">
                <a:latin typeface="Courier" pitchFamily="2" charset="0"/>
              </a:rPr>
              <a:t>Petal.Width</a:t>
            </a:r>
            <a:r>
              <a:rPr lang="en-US" dirty="0">
                <a:latin typeface="Courier" pitchFamily="2" charset="0"/>
              </a:rPr>
              <a:t> Species class</a:t>
            </a:r>
          </a:p>
          <a:p>
            <a:pPr marL="0" indent="0">
              <a:buNone/>
            </a:pPr>
            <a:r>
              <a:rPr lang="en-US" dirty="0">
                <a:latin typeface="Courier" pitchFamily="2" charset="0"/>
              </a:rPr>
              <a:t>## 1          5.1         3.5          1.4         0.2  </a:t>
            </a:r>
            <a:r>
              <a:rPr lang="en-US" dirty="0" err="1">
                <a:latin typeface="Courier" pitchFamily="2" charset="0"/>
              </a:rPr>
              <a:t>setosa</a:t>
            </a:r>
            <a:r>
              <a:rPr lang="en-US" dirty="0">
                <a:latin typeface="Courier" pitchFamily="2" charset="0"/>
              </a:rPr>
              <a:t>     1</a:t>
            </a:r>
          </a:p>
          <a:p>
            <a:pPr marL="0" indent="0">
              <a:buNone/>
            </a:pPr>
            <a:r>
              <a:rPr lang="en-US" dirty="0">
                <a:latin typeface="Courier" pitchFamily="2" charset="0"/>
              </a:rPr>
              <a:t>## 2          4.9         3.0          1.4         0.2  </a:t>
            </a:r>
            <a:r>
              <a:rPr lang="en-US" dirty="0" err="1">
                <a:latin typeface="Courier" pitchFamily="2" charset="0"/>
              </a:rPr>
              <a:t>setosa</a:t>
            </a:r>
            <a:r>
              <a:rPr lang="en-US" dirty="0">
                <a:latin typeface="Courier" pitchFamily="2" charset="0"/>
              </a:rPr>
              <a:t>     1</a:t>
            </a:r>
          </a:p>
          <a:p>
            <a:pPr marL="0" indent="0">
              <a:buNone/>
            </a:pPr>
            <a:r>
              <a:rPr lang="en-US" dirty="0">
                <a:latin typeface="Courier" pitchFamily="2" charset="0"/>
              </a:rPr>
              <a:t>## 3          4.7         3.2          1.3         0.2  </a:t>
            </a:r>
            <a:r>
              <a:rPr lang="en-US" dirty="0" err="1">
                <a:latin typeface="Courier" pitchFamily="2" charset="0"/>
              </a:rPr>
              <a:t>setosa</a:t>
            </a:r>
            <a:r>
              <a:rPr lang="en-US" dirty="0">
                <a:latin typeface="Courier" pitchFamily="2" charset="0"/>
              </a:rPr>
              <a:t>     1</a:t>
            </a:r>
          </a:p>
          <a:p>
            <a:pPr marL="0" indent="0">
              <a:buNone/>
            </a:pPr>
            <a:r>
              <a:rPr lang="en-US" dirty="0">
                <a:latin typeface="Courier" pitchFamily="2" charset="0"/>
              </a:rPr>
              <a:t>## 4          4.6         3.1          1.5         0.2  </a:t>
            </a:r>
            <a:r>
              <a:rPr lang="en-US" dirty="0" err="1">
                <a:latin typeface="Courier" pitchFamily="2" charset="0"/>
              </a:rPr>
              <a:t>setosa</a:t>
            </a:r>
            <a:r>
              <a:rPr lang="en-US" dirty="0">
                <a:latin typeface="Courier" pitchFamily="2" charset="0"/>
              </a:rPr>
              <a:t>     1</a:t>
            </a:r>
          </a:p>
          <a:p>
            <a:pPr marL="0" indent="0">
              <a:buNone/>
            </a:pPr>
            <a:r>
              <a:rPr lang="en-US" dirty="0">
                <a:latin typeface="Courier" pitchFamily="2" charset="0"/>
              </a:rPr>
              <a:t>## 5          5.0         3.6          1.4         0.2  </a:t>
            </a:r>
            <a:r>
              <a:rPr lang="en-US" dirty="0" err="1">
                <a:latin typeface="Courier" pitchFamily="2" charset="0"/>
              </a:rPr>
              <a:t>setosa</a:t>
            </a:r>
            <a:r>
              <a:rPr lang="en-US" dirty="0">
                <a:latin typeface="Courier" pitchFamily="2" charset="0"/>
              </a:rPr>
              <a:t>     1</a:t>
            </a:r>
          </a:p>
          <a:p>
            <a:pPr marL="0" indent="0">
              <a:buNone/>
            </a:pPr>
            <a:r>
              <a:rPr lang="en-US" dirty="0">
                <a:latin typeface="Courier" pitchFamily="2" charset="0"/>
              </a:rPr>
              <a:t>## 6          5.4         3.9          1.7         0.4  </a:t>
            </a:r>
            <a:r>
              <a:rPr lang="en-US" dirty="0" err="1">
                <a:latin typeface="Courier" pitchFamily="2" charset="0"/>
              </a:rPr>
              <a:t>setosa</a:t>
            </a:r>
            <a:r>
              <a:rPr lang="en-US" dirty="0">
                <a:latin typeface="Courier" pitchFamily="2" charset="0"/>
              </a:rPr>
              <a:t>     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224B7C-4F10-1447-8BEF-797FC7FF7002}"/>
              </a:ext>
            </a:extLst>
          </p:cNvPr>
          <p:cNvSpPr txBox="1"/>
          <p:nvPr/>
        </p:nvSpPr>
        <p:spPr>
          <a:xfrm>
            <a:off x="3645243" y="6524951"/>
            <a:ext cx="5498757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Credit by Chapter 6.3,  </a:t>
            </a:r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Practical Data Science with R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 by Nina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, John Mount</a:t>
            </a:r>
          </a:p>
        </p:txBody>
      </p:sp>
    </p:spTree>
    <p:extLst>
      <p:ext uri="{BB962C8B-B14F-4D97-AF65-F5344CB8AC3E}">
        <p14:creationId xmlns:p14="http://schemas.microsoft.com/office/powerpoint/2010/main" val="11211645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5D38D-DBA7-094C-80E1-BA9AFFA1F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altLang="en-US" sz="2800" b="1" dirty="0"/>
              <a:t>Fitting a XGBOOST model to the iris training data</a:t>
            </a:r>
            <a:endParaRPr lang="en-US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26362C-AEBE-6C42-907F-69B4822ACB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Courier" pitchFamily="2" charset="0"/>
              </a:rPr>
              <a:t>source("</a:t>
            </a:r>
            <a:r>
              <a:rPr lang="en-US" dirty="0" err="1">
                <a:latin typeface="Courier" pitchFamily="2" charset="0"/>
              </a:rPr>
              <a:t>lime_iris_example.R</a:t>
            </a:r>
            <a:r>
              <a:rPr lang="en-US" dirty="0">
                <a:latin typeface="Courier" pitchFamily="2" charset="0"/>
              </a:rPr>
              <a:t>")</a:t>
            </a:r>
          </a:p>
          <a:p>
            <a:pPr marL="0" indent="0">
              <a:buNone/>
            </a:pPr>
            <a:endParaRPr lang="en-US" dirty="0">
              <a:latin typeface="Courier" pitchFamily="2" charset="0"/>
            </a:endParaRPr>
          </a:p>
          <a:p>
            <a:pPr marL="0" indent="0">
              <a:buNone/>
            </a:pPr>
            <a:r>
              <a:rPr lang="en-US" dirty="0">
                <a:latin typeface="Courier" pitchFamily="2" charset="0"/>
              </a:rPr>
              <a:t>input &lt;- </a:t>
            </a:r>
            <a:r>
              <a:rPr lang="en-US" dirty="0" err="1">
                <a:latin typeface="Courier" pitchFamily="2" charset="0"/>
              </a:rPr>
              <a:t>as.matrix</a:t>
            </a:r>
            <a:r>
              <a:rPr lang="en-US" dirty="0">
                <a:latin typeface="Courier" pitchFamily="2" charset="0"/>
              </a:rPr>
              <a:t>(train[, 1:4])</a:t>
            </a:r>
          </a:p>
          <a:p>
            <a:pPr marL="0" indent="0">
              <a:buNone/>
            </a:pPr>
            <a:r>
              <a:rPr lang="en-US" dirty="0">
                <a:latin typeface="Courier" pitchFamily="2" charset="0"/>
              </a:rPr>
              <a:t>model &lt;- </a:t>
            </a:r>
            <a:r>
              <a:rPr lang="en-US" dirty="0" err="1">
                <a:latin typeface="Courier" pitchFamily="2" charset="0"/>
              </a:rPr>
              <a:t>fit_iris_example</a:t>
            </a:r>
            <a:r>
              <a:rPr lang="en-US" dirty="0">
                <a:latin typeface="Courier" pitchFamily="2" charset="0"/>
              </a:rPr>
              <a:t>(input, </a:t>
            </a:r>
            <a:r>
              <a:rPr lang="en-US" dirty="0" err="1">
                <a:latin typeface="Courier" pitchFamily="2" charset="0"/>
              </a:rPr>
              <a:t>train$class</a:t>
            </a:r>
            <a:r>
              <a:rPr lang="en-US" dirty="0">
                <a:latin typeface="Courier" pitchFamily="2" charset="0"/>
              </a:rPr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D938F2-07E3-AB4C-9880-A19008E3A80B}"/>
              </a:ext>
            </a:extLst>
          </p:cNvPr>
          <p:cNvSpPr txBox="1"/>
          <p:nvPr/>
        </p:nvSpPr>
        <p:spPr>
          <a:xfrm>
            <a:off x="3645243" y="6524951"/>
            <a:ext cx="5498757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Credit by Chapter 6.3,  </a:t>
            </a:r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Practical Data Science with R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 by Nina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, John Mount</a:t>
            </a:r>
          </a:p>
        </p:txBody>
      </p:sp>
    </p:spTree>
    <p:extLst>
      <p:ext uri="{BB962C8B-B14F-4D97-AF65-F5344CB8AC3E}">
        <p14:creationId xmlns:p14="http://schemas.microsoft.com/office/powerpoint/2010/main" val="33150139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47E348-2634-2848-994B-9097398B52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altLang="en-US" b="1" dirty="0"/>
              <a:t>Building a LIME explainer from the model and training data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901AE3-829E-5B47-B698-5B165EAF60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Courier" pitchFamily="2" charset="0"/>
              </a:rPr>
              <a:t>library(lime)</a:t>
            </a:r>
          </a:p>
          <a:p>
            <a:pPr marL="0" indent="0">
              <a:buNone/>
            </a:pPr>
            <a:r>
              <a:rPr lang="en-US" dirty="0">
                <a:latin typeface="Courier" pitchFamily="2" charset="0"/>
              </a:rPr>
              <a:t>explainer &lt;- lime(train[,1:4],</a:t>
            </a:r>
          </a:p>
          <a:p>
            <a:pPr marL="0" indent="0">
              <a:buNone/>
            </a:pPr>
            <a:r>
              <a:rPr lang="en-US" dirty="0">
                <a:latin typeface="Courier" pitchFamily="2" charset="0"/>
              </a:rPr>
              <a:t>                      model = model,</a:t>
            </a:r>
          </a:p>
          <a:p>
            <a:pPr marL="0" indent="0">
              <a:buNone/>
            </a:pPr>
            <a:r>
              <a:rPr lang="en-US" dirty="0">
                <a:latin typeface="Courier" pitchFamily="2" charset="0"/>
              </a:rPr>
              <a:t>                      </a:t>
            </a:r>
            <a:r>
              <a:rPr lang="en-US" dirty="0" err="1">
                <a:latin typeface="Courier" pitchFamily="2" charset="0"/>
              </a:rPr>
              <a:t>bin_continuous</a:t>
            </a:r>
            <a:r>
              <a:rPr lang="en-US" dirty="0">
                <a:latin typeface="Courier" pitchFamily="2" charset="0"/>
              </a:rPr>
              <a:t> = TRUE,</a:t>
            </a:r>
          </a:p>
          <a:p>
            <a:pPr marL="0" indent="0">
              <a:buNone/>
            </a:pPr>
            <a:r>
              <a:rPr lang="en-US" dirty="0">
                <a:latin typeface="Courier" pitchFamily="2" charset="0"/>
              </a:rPr>
              <a:t>                      </a:t>
            </a:r>
            <a:r>
              <a:rPr lang="en-US" dirty="0" err="1">
                <a:latin typeface="Courier" pitchFamily="2" charset="0"/>
              </a:rPr>
              <a:t>n_bins</a:t>
            </a:r>
            <a:r>
              <a:rPr lang="en-US" dirty="0">
                <a:latin typeface="Courier" pitchFamily="2" charset="0"/>
              </a:rPr>
              <a:t> = 10)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DCE943-FC2A-1249-AF6B-6AE78B435635}"/>
              </a:ext>
            </a:extLst>
          </p:cNvPr>
          <p:cNvSpPr txBox="1"/>
          <p:nvPr/>
        </p:nvSpPr>
        <p:spPr>
          <a:xfrm>
            <a:off x="3645243" y="6524951"/>
            <a:ext cx="5498757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Credit by Chapter 6.3,  </a:t>
            </a:r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Practical Data Science with R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 by Nina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, John Mount</a:t>
            </a:r>
          </a:p>
        </p:txBody>
      </p:sp>
    </p:spTree>
    <p:extLst>
      <p:ext uri="{BB962C8B-B14F-4D97-AF65-F5344CB8AC3E}">
        <p14:creationId xmlns:p14="http://schemas.microsoft.com/office/powerpoint/2010/main" val="355174960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132D63-BC63-F84E-A337-01EA8FBFE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b="1" dirty="0"/>
              <a:t>Explaining the iris example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A04DD0-1E25-5044-A568-1931F4F70A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Courier" pitchFamily="2" charset="0"/>
              </a:rPr>
              <a:t>(example &lt;- test[5, 1:4, drop=FALSE])</a:t>
            </a:r>
          </a:p>
          <a:p>
            <a:pPr marL="0" indent="0">
              <a:buNone/>
            </a:pPr>
            <a:r>
              <a:rPr lang="en-US" dirty="0">
                <a:latin typeface="Courier" pitchFamily="2" charset="0"/>
              </a:rPr>
              <a:t>explanation &lt;- lime::explain(example,</a:t>
            </a:r>
          </a:p>
          <a:p>
            <a:pPr marL="0" indent="0">
              <a:buNone/>
            </a:pPr>
            <a:r>
              <a:rPr lang="en-US" dirty="0">
                <a:latin typeface="Courier" pitchFamily="2" charset="0"/>
              </a:rPr>
              <a:t>                                explainer,</a:t>
            </a:r>
          </a:p>
          <a:p>
            <a:pPr marL="0" indent="0">
              <a:buNone/>
            </a:pPr>
            <a:r>
              <a:rPr lang="en-US" dirty="0">
                <a:latin typeface="Courier" pitchFamily="2" charset="0"/>
              </a:rPr>
              <a:t>                                </a:t>
            </a:r>
            <a:r>
              <a:rPr lang="en-US" dirty="0" err="1">
                <a:latin typeface="Courier" pitchFamily="2" charset="0"/>
              </a:rPr>
              <a:t>n_labels</a:t>
            </a:r>
            <a:r>
              <a:rPr lang="en-US" dirty="0">
                <a:latin typeface="Courier" pitchFamily="2" charset="0"/>
              </a:rPr>
              <a:t> = 1,</a:t>
            </a:r>
          </a:p>
          <a:p>
            <a:pPr marL="0" indent="0">
              <a:buNone/>
            </a:pPr>
            <a:r>
              <a:rPr lang="en-US" dirty="0">
                <a:latin typeface="Courier" pitchFamily="2" charset="0"/>
              </a:rPr>
              <a:t>                                </a:t>
            </a:r>
            <a:r>
              <a:rPr lang="en-US" dirty="0" err="1">
                <a:latin typeface="Courier" pitchFamily="2" charset="0"/>
              </a:rPr>
              <a:t>n_features</a:t>
            </a:r>
            <a:r>
              <a:rPr lang="en-US" dirty="0">
                <a:latin typeface="Courier" pitchFamily="2" charset="0"/>
              </a:rPr>
              <a:t> = 4)</a:t>
            </a:r>
          </a:p>
          <a:p>
            <a:pPr marL="0" indent="0">
              <a:buNone/>
            </a:pPr>
            <a:r>
              <a:rPr lang="en-US" dirty="0" err="1">
                <a:latin typeface="Courier" pitchFamily="2" charset="0"/>
              </a:rPr>
              <a:t>plot_features</a:t>
            </a:r>
            <a:r>
              <a:rPr lang="en-US" dirty="0">
                <a:latin typeface="Courier" pitchFamily="2" charset="0"/>
              </a:rPr>
              <a:t>(explanation)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616E88-E61D-1C47-8BF4-D4713C9E64A6}"/>
              </a:ext>
            </a:extLst>
          </p:cNvPr>
          <p:cNvSpPr txBox="1"/>
          <p:nvPr/>
        </p:nvSpPr>
        <p:spPr>
          <a:xfrm>
            <a:off x="3645243" y="6524951"/>
            <a:ext cx="5498757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Credit by Chapter 6.3,  </a:t>
            </a:r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Practical Data Science with R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 by Nina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, John Mount</a:t>
            </a:r>
          </a:p>
        </p:txBody>
      </p:sp>
    </p:spTree>
    <p:extLst>
      <p:ext uri="{BB962C8B-B14F-4D97-AF65-F5344CB8AC3E}">
        <p14:creationId xmlns:p14="http://schemas.microsoft.com/office/powerpoint/2010/main" val="100563310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2EEF5C-4D64-9240-9A5B-BE04FC4FD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b="1" dirty="0"/>
              <a:t>More iris examples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D92374-ED04-2B46-8CC0-2D314FA0C5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Courier" pitchFamily="2" charset="0"/>
              </a:rPr>
              <a:t>(example &lt;- test[c(13, 24), 1:4])</a:t>
            </a:r>
          </a:p>
          <a:p>
            <a:pPr marL="0" indent="0">
              <a:buNone/>
            </a:pPr>
            <a:r>
              <a:rPr lang="en-US" dirty="0" err="1">
                <a:latin typeface="Courier" pitchFamily="2" charset="0"/>
              </a:rPr>
              <a:t>test$class</a:t>
            </a:r>
            <a:r>
              <a:rPr lang="en-US" dirty="0">
                <a:latin typeface="Courier" pitchFamily="2" charset="0"/>
              </a:rPr>
              <a:t>[c(13,24)]</a:t>
            </a:r>
          </a:p>
          <a:p>
            <a:pPr marL="0" indent="0">
              <a:buNone/>
            </a:pPr>
            <a:r>
              <a:rPr lang="en-US" dirty="0">
                <a:latin typeface="Courier" pitchFamily="2" charset="0"/>
              </a:rPr>
              <a:t>explanation &lt;- explain(example,</a:t>
            </a:r>
          </a:p>
          <a:p>
            <a:pPr marL="0" indent="0">
              <a:buNone/>
            </a:pPr>
            <a:r>
              <a:rPr lang="en-US" dirty="0">
                <a:latin typeface="Courier" pitchFamily="2" charset="0"/>
              </a:rPr>
              <a:t>                          explainer,</a:t>
            </a:r>
          </a:p>
          <a:p>
            <a:pPr marL="0" indent="0">
              <a:buNone/>
            </a:pPr>
            <a:r>
              <a:rPr lang="en-US" dirty="0">
                <a:latin typeface="Courier" pitchFamily="2" charset="0"/>
              </a:rPr>
              <a:t>                          </a:t>
            </a:r>
            <a:r>
              <a:rPr lang="en-US" dirty="0" err="1">
                <a:latin typeface="Courier" pitchFamily="2" charset="0"/>
              </a:rPr>
              <a:t>n_labels</a:t>
            </a:r>
            <a:r>
              <a:rPr lang="en-US" dirty="0">
                <a:latin typeface="Courier" pitchFamily="2" charset="0"/>
              </a:rPr>
              <a:t> = 1,</a:t>
            </a:r>
          </a:p>
          <a:p>
            <a:pPr marL="0" indent="0">
              <a:buNone/>
            </a:pPr>
            <a:r>
              <a:rPr lang="en-US" dirty="0">
                <a:latin typeface="Courier" pitchFamily="2" charset="0"/>
              </a:rPr>
              <a:t>                          </a:t>
            </a:r>
            <a:r>
              <a:rPr lang="en-US" dirty="0" err="1">
                <a:latin typeface="Courier" pitchFamily="2" charset="0"/>
              </a:rPr>
              <a:t>n_features</a:t>
            </a:r>
            <a:r>
              <a:rPr lang="en-US" dirty="0">
                <a:latin typeface="Courier" pitchFamily="2" charset="0"/>
              </a:rPr>
              <a:t> = 4,</a:t>
            </a:r>
          </a:p>
          <a:p>
            <a:pPr marL="0" indent="0">
              <a:buNone/>
            </a:pPr>
            <a:r>
              <a:rPr lang="en-US" dirty="0">
                <a:latin typeface="Courier" pitchFamily="2" charset="0"/>
              </a:rPr>
              <a:t>                          </a:t>
            </a:r>
            <a:r>
              <a:rPr lang="en-US" dirty="0" err="1">
                <a:latin typeface="Courier" pitchFamily="2" charset="0"/>
              </a:rPr>
              <a:t>kernel_width</a:t>
            </a:r>
            <a:r>
              <a:rPr lang="en-US" dirty="0">
                <a:latin typeface="Courier" pitchFamily="2" charset="0"/>
              </a:rPr>
              <a:t> = 0.5)</a:t>
            </a:r>
          </a:p>
          <a:p>
            <a:pPr marL="0" indent="0">
              <a:buNone/>
            </a:pPr>
            <a:endParaRPr lang="en-US" dirty="0">
              <a:latin typeface="Courier" pitchFamily="2" charset="0"/>
            </a:endParaRPr>
          </a:p>
          <a:p>
            <a:pPr marL="0" indent="0">
              <a:buNone/>
            </a:pPr>
            <a:r>
              <a:rPr lang="en-US" dirty="0" err="1">
                <a:latin typeface="Courier" pitchFamily="2" charset="0"/>
              </a:rPr>
              <a:t>plot_features</a:t>
            </a:r>
            <a:r>
              <a:rPr lang="en-US" dirty="0">
                <a:latin typeface="Courier" pitchFamily="2" charset="0"/>
              </a:rPr>
              <a:t>(explanation)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7371FB-79F3-4045-B855-3DE4B1B74F52}"/>
              </a:ext>
            </a:extLst>
          </p:cNvPr>
          <p:cNvSpPr txBox="1"/>
          <p:nvPr/>
        </p:nvSpPr>
        <p:spPr>
          <a:xfrm>
            <a:off x="3645243" y="6524951"/>
            <a:ext cx="5498757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Credit by Chapter 6.3,  </a:t>
            </a:r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Practical Data Science with R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 by Nina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, John Mount</a:t>
            </a:r>
          </a:p>
        </p:txBody>
      </p:sp>
    </p:spTree>
    <p:extLst>
      <p:ext uri="{BB962C8B-B14F-4D97-AF65-F5344CB8AC3E}">
        <p14:creationId xmlns:p14="http://schemas.microsoft.com/office/powerpoint/2010/main" val="340027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479BBE-F3FE-D246-999D-5F0F2C923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altLang="en-US" b="1" dirty="0"/>
              <a:t>Distributions of petal and sepal dimensions by species</a:t>
            </a:r>
            <a:endParaRPr lang="en-US" dirty="0"/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DDEDB4AE-50C7-AD49-917F-31356C3E8C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6650" y="1690689"/>
            <a:ext cx="5730700" cy="4629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29E9DA7-C881-074E-873D-54CAADAADF40}"/>
              </a:ext>
            </a:extLst>
          </p:cNvPr>
          <p:cNvSpPr txBox="1"/>
          <p:nvPr/>
        </p:nvSpPr>
        <p:spPr>
          <a:xfrm>
            <a:off x="3645243" y="6524951"/>
            <a:ext cx="5498757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Credit by Figure 6.25,  </a:t>
            </a:r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Practical Data Science with R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 by Nina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, John Mount</a:t>
            </a:r>
          </a:p>
        </p:txBody>
      </p:sp>
    </p:spTree>
    <p:extLst>
      <p:ext uri="{BB962C8B-B14F-4D97-AF65-F5344CB8AC3E}">
        <p14:creationId xmlns:p14="http://schemas.microsoft.com/office/powerpoint/2010/main" val="339311315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GB" altLang="en-US" sz="2800" dirty="0"/>
              <a:t>How does LIME work?</a:t>
            </a:r>
            <a:endParaRPr lang="en-GB" altLang="en-US" sz="1100" b="1" dirty="0"/>
          </a:p>
        </p:txBody>
      </p:sp>
      <p:sp>
        <p:nvSpPr>
          <p:cNvPr id="5" name="副標題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endParaRPr kumimoji="1"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138983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F90603-714D-9845-8350-E582DFD78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b="1" dirty="0"/>
              <a:t>Notional sketch of how LIME works</a:t>
            </a:r>
            <a:endParaRPr lang="en-US" dirty="0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B214DD5C-7626-0546-90F7-93D44C9EEA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471" y="1690689"/>
            <a:ext cx="7068064" cy="4534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353878D-4C2E-214A-9677-7A834372DAE0}"/>
              </a:ext>
            </a:extLst>
          </p:cNvPr>
          <p:cNvSpPr txBox="1"/>
          <p:nvPr/>
        </p:nvSpPr>
        <p:spPr>
          <a:xfrm>
            <a:off x="3645243" y="6524951"/>
            <a:ext cx="5498757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Credit by Figure 6.23,  </a:t>
            </a:r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Practical Data Science with R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 by Nina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, John Mount</a:t>
            </a:r>
          </a:p>
        </p:txBody>
      </p:sp>
    </p:spTree>
    <p:extLst>
      <p:ext uri="{BB962C8B-B14F-4D97-AF65-F5344CB8AC3E}">
        <p14:creationId xmlns:p14="http://schemas.microsoft.com/office/powerpoint/2010/main" val="16916867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8B89651-C34B-F149-AA29-ADAD695CBD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Copyright declaration</a:t>
            </a:r>
            <a:r>
              <a:rPr lang="zh-TW" altLang="en-US" dirty="0"/>
              <a:t> </a:t>
            </a:r>
            <a:r>
              <a:rPr lang="zh-CN" altLang="en-US" dirty="0"/>
              <a:t>版權說明</a:t>
            </a:r>
            <a:endParaRPr 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1AA42B6-2E8B-CB46-AF71-8811737993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3926" y="1825624"/>
            <a:ext cx="5217186" cy="3993597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TW" dirty="0"/>
              <a:t>Some of the figures in this presentation are taken from "R for Data Science” </a:t>
            </a:r>
            <a:r>
              <a:rPr lang="en" altLang="zh-TW" dirty="0"/>
              <a:t>under the Creative Commons Attribution-</a:t>
            </a:r>
            <a:r>
              <a:rPr lang="en" altLang="zh-TW" dirty="0" err="1"/>
              <a:t>NonCommercial</a:t>
            </a:r>
            <a:r>
              <a:rPr lang="en" altLang="zh-TW" dirty="0"/>
              <a:t>-</a:t>
            </a:r>
            <a:r>
              <a:rPr lang="en" altLang="zh-TW" dirty="0" err="1"/>
              <a:t>NoDerivs</a:t>
            </a:r>
            <a:r>
              <a:rPr lang="en" altLang="zh-TW" dirty="0"/>
              <a:t> 3.0 License.</a:t>
            </a:r>
          </a:p>
          <a:p>
            <a:pPr>
              <a:lnSpc>
                <a:spcPct val="120000"/>
              </a:lnSpc>
            </a:pPr>
            <a:r>
              <a:rPr lang="en-US" altLang="zh-TW" dirty="0">
                <a:hlinkClick r:id="rId2"/>
              </a:rPr>
              <a:t>The web site of the book</a:t>
            </a:r>
            <a:endParaRPr lang="en-US" altLang="zh-TW" dirty="0"/>
          </a:p>
          <a:p>
            <a:pPr>
              <a:lnSpc>
                <a:spcPct val="120000"/>
              </a:lnSpc>
            </a:pPr>
            <a:r>
              <a:rPr lang="en-US" dirty="0"/>
              <a:t>The credit of individual is indicated in the bottom part.</a:t>
            </a:r>
          </a:p>
          <a:p>
            <a:pPr lvl="1">
              <a:lnSpc>
                <a:spcPct val="120000"/>
              </a:lnSpc>
            </a:pPr>
            <a:r>
              <a:rPr lang="en-US" dirty="0" err="1"/>
              <a:t>ie</a:t>
            </a:r>
            <a:r>
              <a:rPr lang="en-US" dirty="0"/>
              <a:t>.,</a:t>
            </a:r>
          </a:p>
          <a:p>
            <a:pPr lvl="1">
              <a:lnSpc>
                <a:spcPct val="120000"/>
              </a:lnSpc>
            </a:pPr>
            <a:endParaRPr 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B2AD225-4F06-8B48-9C6A-89EB72F006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5629" y="1825624"/>
            <a:ext cx="2962966" cy="4444449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EE658178-618C-FF48-B25C-9B2AC7336E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565" y="5819222"/>
            <a:ext cx="5825706" cy="450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6183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B905EB-9CF0-1142-966F-516B570A7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dirty="0"/>
              <a:t>synthetic data points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0D7F14-0713-1C47-A472-837AA08004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Original data point </a:t>
            </a:r>
          </a:p>
          <a:p>
            <a:pPr marL="342900" lvl="1" indent="0">
              <a:lnSpc>
                <a:spcPct val="100000"/>
              </a:lnSpc>
              <a:buNone/>
            </a:pP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" pitchFamily="2" charset="0"/>
              </a:rPr>
              <a:t>Sepal.Length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" pitchFamily="2" charset="0"/>
              </a:rPr>
              <a:t>Sepal.Width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" pitchFamily="2" charset="0"/>
              </a:rPr>
              <a:t>Petal.Length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" pitchFamily="2" charset="0"/>
              </a:rPr>
              <a:t>Petal.Width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Courier" pitchFamily="2" charset="0"/>
            </a:endParaRPr>
          </a:p>
          <a:p>
            <a:pPr marL="342900" lvl="1" indent="0">
              <a:lnSpc>
                <a:spcPct val="100000"/>
              </a:lnSpc>
              <a:buNone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urier" pitchFamily="2" charset="0"/>
              </a:rPr>
              <a:t>         5.1         3.5          1.4         0.2</a:t>
            </a:r>
          </a:p>
          <a:p>
            <a:pPr>
              <a:lnSpc>
                <a:spcPct val="100000"/>
              </a:lnSpc>
            </a:pPr>
            <a:r>
              <a:rPr lang="en-GB" dirty="0"/>
              <a:t>a jittered point</a:t>
            </a:r>
          </a:p>
          <a:p>
            <a:pPr marL="342900" lvl="1" indent="0">
              <a:lnSpc>
                <a:spcPct val="100000"/>
              </a:lnSpc>
              <a:buNone/>
            </a:pP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" pitchFamily="2" charset="0"/>
              </a:rPr>
              <a:t>Sepal.Length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" pitchFamily="2" charset="0"/>
              </a:rPr>
              <a:t>Sepal.Width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" pitchFamily="2" charset="0"/>
              </a:rPr>
              <a:t>Petal.Length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" pitchFamily="2" charset="0"/>
              </a:rPr>
              <a:t>Petal.Width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Courier" pitchFamily="2" charset="0"/>
            </a:endParaRPr>
          </a:p>
          <a:p>
            <a:pPr marL="342900" lvl="1" indent="0">
              <a:lnSpc>
                <a:spcPct val="100000"/>
              </a:lnSpc>
              <a:buNone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urier" pitchFamily="2" charset="0"/>
              </a:rPr>
              <a:t>    5.505938    3.422535       1.3551   0.4259682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E43C7F-B312-0F45-9DC7-33D4378D2A2A}"/>
              </a:ext>
            </a:extLst>
          </p:cNvPr>
          <p:cNvSpPr txBox="1"/>
          <p:nvPr/>
        </p:nvSpPr>
        <p:spPr>
          <a:xfrm>
            <a:off x="3645243" y="6524951"/>
            <a:ext cx="5498757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Credit by Chapter 6.3,  </a:t>
            </a:r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Practical Data Science with R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 by Nina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, John Mount</a:t>
            </a:r>
          </a:p>
        </p:txBody>
      </p:sp>
    </p:spTree>
    <p:extLst>
      <p:ext uri="{BB962C8B-B14F-4D97-AF65-F5344CB8AC3E}">
        <p14:creationId xmlns:p14="http://schemas.microsoft.com/office/powerpoint/2010/main" val="358754753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EB9EB8-E6F3-FF4B-BED7-A952E00B4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dirty="0"/>
              <a:t>The model’s decision surface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39DB3F-A56E-0649-9C76-FB35512C68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GB" dirty="0">
                <a:latin typeface="+mn-lt"/>
                <a:cs typeface="Calibri" panose="020F0502020204030204" pitchFamily="34" charset="0"/>
              </a:rPr>
              <a:t>LIME’s estimate of the decision surface near the example we are trying to explain.</a:t>
            </a:r>
          </a:p>
          <a:p>
            <a:pPr>
              <a:lnSpc>
                <a:spcPct val="100000"/>
              </a:lnSpc>
            </a:pPr>
            <a:r>
              <a:rPr lang="en-GB" dirty="0">
                <a:latin typeface="+mn-lt"/>
              </a:rPr>
              <a:t>Fit an </a:t>
            </a:r>
            <a:r>
              <a:rPr lang="en-GB" i="1" dirty="0">
                <a:latin typeface="+mn-lt"/>
              </a:rPr>
              <a:t>m</a:t>
            </a:r>
            <a:r>
              <a:rPr lang="en-GB" dirty="0">
                <a:latin typeface="+mn-lt"/>
              </a:rPr>
              <a:t>-dimensional linear model for {</a:t>
            </a:r>
            <a:r>
              <a:rPr lang="en-GB" dirty="0" err="1">
                <a:latin typeface="+mn-lt"/>
              </a:rPr>
              <a:t>y_i</a:t>
            </a:r>
            <a:r>
              <a:rPr lang="en-GB" dirty="0">
                <a:latin typeface="+mn-lt"/>
              </a:rPr>
              <a:t>} as a function of {</a:t>
            </a:r>
            <a:r>
              <a:rPr lang="en-GB" dirty="0" err="1">
                <a:latin typeface="+mn-lt"/>
              </a:rPr>
              <a:t>s_i</a:t>
            </a:r>
            <a:r>
              <a:rPr lang="en-GB" dirty="0">
                <a:latin typeface="+mn-lt"/>
              </a:rPr>
              <a:t>}. The linear model is LIME’s estimate of the original model’s decision surface near example (a dashed line). </a:t>
            </a:r>
            <a:endParaRPr lang="en-US" dirty="0">
              <a:latin typeface="+mn-lt"/>
              <a:cs typeface="Calibri" panose="020F0502020204030204" pitchFamily="34" charset="0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E7A0AB37-3CF7-FD40-8671-E4EBB895D6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042" y="3767405"/>
            <a:ext cx="3966519" cy="2544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5373BA4-78A6-CE46-BCA6-6B292708BD5B}"/>
              </a:ext>
            </a:extLst>
          </p:cNvPr>
          <p:cNvSpPr txBox="1"/>
          <p:nvPr/>
        </p:nvSpPr>
        <p:spPr>
          <a:xfrm>
            <a:off x="3645243" y="6524951"/>
            <a:ext cx="5498757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Credit by Chapter 6.3,  </a:t>
            </a:r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Practical Data Science with R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 by Nina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, John Mount</a:t>
            </a:r>
          </a:p>
        </p:txBody>
      </p:sp>
    </p:spTree>
    <p:extLst>
      <p:ext uri="{BB962C8B-B14F-4D97-AF65-F5344CB8AC3E}">
        <p14:creationId xmlns:p14="http://schemas.microsoft.com/office/powerpoint/2010/main" val="72725246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Feature extraction</a:t>
            </a:r>
            <a:endParaRPr kumimoji="1" lang="zh-TW" altLang="en-US" dirty="0"/>
          </a:p>
        </p:txBody>
      </p:sp>
      <p:sp>
        <p:nvSpPr>
          <p:cNvPr id="5" name="副標題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7778061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2043163" y="2230910"/>
            <a:ext cx="6883123" cy="2210461"/>
          </a:xfrm>
        </p:spPr>
        <p:txBody>
          <a:bodyPr anchor="t">
            <a:normAutofit/>
          </a:bodyPr>
          <a:lstStyle/>
          <a:p>
            <a:pPr algn="l">
              <a:lnSpc>
                <a:spcPct val="150000"/>
              </a:lnSpc>
            </a:pPr>
            <a:r>
              <a:rPr lang="en-US" sz="2800" dirty="0"/>
              <a:t>10. Unsupervised Learning</a:t>
            </a:r>
            <a:br>
              <a:rPr lang="en-US" sz="2800" dirty="0"/>
            </a:br>
            <a:r>
              <a:rPr lang="en-US" sz="2800" dirty="0"/>
              <a:t>10.2 Principal Components Analysis</a:t>
            </a:r>
          </a:p>
        </p:txBody>
      </p:sp>
      <p:pic>
        <p:nvPicPr>
          <p:cNvPr id="6" name="圖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315" y="2178293"/>
            <a:ext cx="1830451" cy="2844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23139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1E66FB7-2046-3047-8D47-5769BEA56B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Arial" charset="0"/>
              </a:rPr>
              <a:t>Feature extraction</a:t>
            </a:r>
            <a:endParaRPr 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31CCE7A-4815-EB4A-9D50-90076C6CA7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zh-TW" dirty="0"/>
              <a:t>We wish to visualize </a:t>
            </a:r>
            <a:r>
              <a:rPr lang="en-US" altLang="zh-TW" i="1" dirty="0"/>
              <a:t>n</a:t>
            </a:r>
            <a:r>
              <a:rPr lang="en-US" altLang="zh-TW" dirty="0"/>
              <a:t> observations with measurements on a set of </a:t>
            </a:r>
            <a:r>
              <a:rPr lang="en-US" altLang="zh-TW" i="1" dirty="0"/>
              <a:t>p</a:t>
            </a:r>
            <a:r>
              <a:rPr lang="en-US" altLang="zh-TW" dirty="0"/>
              <a:t> features, </a:t>
            </a:r>
            <a:r>
              <a:rPr lang="en-US" altLang="zh-TW" i="1" dirty="0"/>
              <a:t>X</a:t>
            </a:r>
            <a:r>
              <a:rPr lang="en-US" altLang="zh-TW" baseline="-25000" dirty="0"/>
              <a:t>1</a:t>
            </a:r>
            <a:r>
              <a:rPr lang="en-US" altLang="zh-TW" dirty="0"/>
              <a:t>,</a:t>
            </a:r>
            <a:r>
              <a:rPr lang="en-US" altLang="zh-TW" i="1" dirty="0"/>
              <a:t>X</a:t>
            </a:r>
            <a:r>
              <a:rPr lang="en-US" altLang="zh-TW" baseline="-25000" dirty="0"/>
              <a:t>2</a:t>
            </a:r>
            <a:r>
              <a:rPr lang="en-US" altLang="zh-TW" dirty="0"/>
              <a:t>, . . ., </a:t>
            </a:r>
            <a:r>
              <a:rPr lang="en-US" altLang="zh-TW" i="1" dirty="0" err="1"/>
              <a:t>X</a:t>
            </a:r>
            <a:r>
              <a:rPr lang="en-US" altLang="zh-TW" i="1" baseline="-25000" dirty="0" err="1"/>
              <a:t>p</a:t>
            </a:r>
            <a:r>
              <a:rPr lang="en-US" altLang="zh-TW" dirty="0"/>
              <a:t>, as part of an exploratory data analysis.</a:t>
            </a:r>
          </a:p>
          <a:p>
            <a:pPr>
              <a:lnSpc>
                <a:spcPct val="100000"/>
              </a:lnSpc>
            </a:pPr>
            <a:r>
              <a:rPr lang="en-US" altLang="zh-TW" dirty="0"/>
              <a:t>We could do this by examining two-dimensional scatterplots of the data.</a:t>
            </a:r>
          </a:p>
          <a:p>
            <a:pPr lvl="1">
              <a:lnSpc>
                <a:spcPct val="100000"/>
              </a:lnSpc>
            </a:pPr>
            <a:r>
              <a:rPr lang="en-US" altLang="zh-TW" sz="17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 two-dimensional representation of the data that captures most of the information, then we can plot the observations in this low-dimensional space.</a:t>
            </a:r>
          </a:p>
          <a:p>
            <a:pPr>
              <a:lnSpc>
                <a:spcPct val="100000"/>
              </a:lnSpc>
            </a:pPr>
            <a:endParaRPr lang="en-US" dirty="0"/>
          </a:p>
        </p:txBody>
      </p:sp>
      <p:sp>
        <p:nvSpPr>
          <p:cNvPr id="4" name="矩形 6">
            <a:extLst>
              <a:ext uri="{FF2B5EF4-FFF2-40B4-BE49-F238E27FC236}">
                <a16:creationId xmlns:a16="http://schemas.microsoft.com/office/drawing/2014/main" id="{6E3FF66F-3749-B840-8A35-38FCB2042566}"/>
              </a:ext>
            </a:extLst>
          </p:cNvPr>
          <p:cNvSpPr/>
          <p:nvPr/>
        </p:nvSpPr>
        <p:spPr>
          <a:xfrm>
            <a:off x="-738" y="6581001"/>
            <a:ext cx="9144001" cy="27699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r"/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An Introduction to Statistical Learning with Applications in R 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by Gareth James, Daniela Witten, Trevor Hastie, Robert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Tibshirani</a:t>
            </a:r>
            <a:endParaRPr lang="en-US" altLang="zh-TW" sz="1200" dirty="0" err="1">
              <a:solidFill>
                <a:schemeClr val="bg1"/>
              </a:solidFill>
              <a:ea typeface="新細明體"/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930769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dirty="0">
                <a:latin typeface="Arial" charset="0"/>
              </a:rPr>
              <a:t>Feature extraction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idx="1"/>
          </p:nvPr>
        </p:nvSpPr>
        <p:spPr>
          <a:xfrm>
            <a:off x="628650" y="1825625"/>
            <a:ext cx="7886700" cy="1198562"/>
          </a:xfrm>
        </p:spPr>
        <p:txBody>
          <a:bodyPr>
            <a:normAutofit fontScale="92500" lnSpcReduction="10000"/>
          </a:bodyPr>
          <a:lstStyle/>
          <a:p>
            <a:pPr eaLnBrk="1" hangingPunct="1">
              <a:lnSpc>
                <a:spcPct val="100000"/>
              </a:lnSpc>
            </a:pPr>
            <a:r>
              <a:rPr lang="en-US" altLang="zh-TW" sz="2400" dirty="0"/>
              <a:t>a best choice of axes – shows most variation in the data.</a:t>
            </a:r>
          </a:p>
          <a:p>
            <a:pPr eaLnBrk="1" hangingPunct="1">
              <a:lnSpc>
                <a:spcPct val="100000"/>
              </a:lnSpc>
            </a:pPr>
            <a:r>
              <a:rPr lang="en-US" altLang="zh-TW" sz="2400" dirty="0"/>
              <a:t>Found by linear algebra: </a:t>
            </a:r>
            <a:r>
              <a:rPr lang="en-US" altLang="zh-TW" sz="2400" dirty="0">
                <a:solidFill>
                  <a:schemeClr val="accent1"/>
                </a:solidFill>
              </a:rPr>
              <a:t>Singular Value Decomposition </a:t>
            </a:r>
            <a:r>
              <a:rPr lang="en-US" altLang="zh-TW" sz="2400" dirty="0"/>
              <a:t>(SVD)</a:t>
            </a:r>
            <a:endParaRPr lang="en-US" altLang="zh-TW" sz="2000" dirty="0"/>
          </a:p>
        </p:txBody>
      </p:sp>
      <p:sp>
        <p:nvSpPr>
          <p:cNvPr id="25604" name="Line 24"/>
          <p:cNvSpPr>
            <a:spLocks noChangeShapeType="1"/>
          </p:cNvSpPr>
          <p:nvPr/>
        </p:nvSpPr>
        <p:spPr bwMode="auto">
          <a:xfrm>
            <a:off x="938213" y="6053138"/>
            <a:ext cx="2743200" cy="304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zh-TW" altLang="en-US"/>
          </a:p>
        </p:txBody>
      </p:sp>
      <p:sp>
        <p:nvSpPr>
          <p:cNvPr id="25605" name="Line 25"/>
          <p:cNvSpPr>
            <a:spLocks noChangeShapeType="1"/>
          </p:cNvSpPr>
          <p:nvPr/>
        </p:nvSpPr>
        <p:spPr bwMode="auto">
          <a:xfrm flipV="1">
            <a:off x="938213" y="3767138"/>
            <a:ext cx="0" cy="2286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zh-TW" altLang="en-US"/>
          </a:p>
        </p:txBody>
      </p:sp>
      <p:sp>
        <p:nvSpPr>
          <p:cNvPr id="93210" name="Line 26"/>
          <p:cNvSpPr>
            <a:spLocks noChangeShapeType="1"/>
          </p:cNvSpPr>
          <p:nvPr/>
        </p:nvSpPr>
        <p:spPr bwMode="auto">
          <a:xfrm flipV="1">
            <a:off x="938213" y="4786313"/>
            <a:ext cx="2133600" cy="1266825"/>
          </a:xfrm>
          <a:prstGeom prst="line">
            <a:avLst/>
          </a:prstGeom>
          <a:ln>
            <a:headEnd/>
            <a:tailEnd type="triangle" w="lg" len="lg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anchor="ctr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>
              <a:latin typeface="+mn-lt"/>
              <a:ea typeface="+mn-ea"/>
            </a:endParaRPr>
          </a:p>
        </p:txBody>
      </p:sp>
      <p:sp>
        <p:nvSpPr>
          <p:cNvPr id="25607" name="Oval 27"/>
          <p:cNvSpPr>
            <a:spLocks noChangeArrowheads="1"/>
          </p:cNvSpPr>
          <p:nvPr/>
        </p:nvSpPr>
        <p:spPr bwMode="auto">
          <a:xfrm>
            <a:off x="1243013" y="3843338"/>
            <a:ext cx="152400" cy="152400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 type="none" w="lg" len="lg"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/>
            <a:endParaRPr kumimoji="0" lang="zh-TW" altLang="en-US">
              <a:latin typeface="Calibri" charset="0"/>
            </a:endParaRPr>
          </a:p>
        </p:txBody>
      </p:sp>
      <p:sp>
        <p:nvSpPr>
          <p:cNvPr id="25608" name="Oval 28"/>
          <p:cNvSpPr>
            <a:spLocks noChangeArrowheads="1"/>
          </p:cNvSpPr>
          <p:nvPr/>
        </p:nvSpPr>
        <p:spPr bwMode="auto">
          <a:xfrm>
            <a:off x="1928813" y="5138738"/>
            <a:ext cx="152400" cy="152400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 type="none" w="lg" len="lg"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/>
            <a:endParaRPr kumimoji="0" lang="zh-TW" altLang="en-US">
              <a:latin typeface="Calibri" charset="0"/>
            </a:endParaRPr>
          </a:p>
        </p:txBody>
      </p:sp>
      <p:sp>
        <p:nvSpPr>
          <p:cNvPr id="25609" name="Oval 29"/>
          <p:cNvSpPr>
            <a:spLocks noChangeArrowheads="1"/>
          </p:cNvSpPr>
          <p:nvPr/>
        </p:nvSpPr>
        <p:spPr bwMode="auto">
          <a:xfrm>
            <a:off x="2157413" y="3614738"/>
            <a:ext cx="152400" cy="152400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 type="none" w="lg" len="lg"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/>
            <a:endParaRPr kumimoji="0" lang="zh-TW" altLang="en-US">
              <a:latin typeface="Calibri" charset="0"/>
            </a:endParaRPr>
          </a:p>
        </p:txBody>
      </p:sp>
      <p:sp>
        <p:nvSpPr>
          <p:cNvPr id="25610" name="Oval 30"/>
          <p:cNvSpPr>
            <a:spLocks noChangeArrowheads="1"/>
          </p:cNvSpPr>
          <p:nvPr/>
        </p:nvSpPr>
        <p:spPr bwMode="auto">
          <a:xfrm>
            <a:off x="1319213" y="4300538"/>
            <a:ext cx="152400" cy="152400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 type="none" w="lg" len="lg"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/>
            <a:endParaRPr kumimoji="0" lang="zh-TW" altLang="en-US">
              <a:latin typeface="Calibri" charset="0"/>
            </a:endParaRPr>
          </a:p>
        </p:txBody>
      </p:sp>
      <p:sp>
        <p:nvSpPr>
          <p:cNvPr id="25611" name="Oval 31"/>
          <p:cNvSpPr>
            <a:spLocks noChangeArrowheads="1"/>
          </p:cNvSpPr>
          <p:nvPr/>
        </p:nvSpPr>
        <p:spPr bwMode="auto">
          <a:xfrm>
            <a:off x="1090613" y="5519738"/>
            <a:ext cx="152400" cy="152400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 type="none" w="lg" len="lg"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/>
            <a:endParaRPr kumimoji="0" lang="zh-TW" altLang="en-US">
              <a:latin typeface="Calibri" charset="0"/>
            </a:endParaRPr>
          </a:p>
        </p:txBody>
      </p:sp>
      <p:sp>
        <p:nvSpPr>
          <p:cNvPr id="25612" name="Oval 32"/>
          <p:cNvSpPr>
            <a:spLocks noChangeArrowheads="1"/>
          </p:cNvSpPr>
          <p:nvPr/>
        </p:nvSpPr>
        <p:spPr bwMode="auto">
          <a:xfrm>
            <a:off x="2614613" y="3538538"/>
            <a:ext cx="152400" cy="152400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 type="none" w="lg" len="lg"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/>
            <a:endParaRPr kumimoji="0" lang="zh-TW" altLang="en-US">
              <a:latin typeface="Calibri" charset="0"/>
            </a:endParaRPr>
          </a:p>
        </p:txBody>
      </p:sp>
      <p:sp>
        <p:nvSpPr>
          <p:cNvPr id="25613" name="Oval 33"/>
          <p:cNvSpPr>
            <a:spLocks noChangeArrowheads="1"/>
          </p:cNvSpPr>
          <p:nvPr/>
        </p:nvSpPr>
        <p:spPr bwMode="auto">
          <a:xfrm>
            <a:off x="2767013" y="3995738"/>
            <a:ext cx="152400" cy="152400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 type="none" w="lg" len="lg"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/>
            <a:endParaRPr kumimoji="0" lang="zh-TW" altLang="en-US">
              <a:latin typeface="Calibri" charset="0"/>
            </a:endParaRPr>
          </a:p>
        </p:txBody>
      </p:sp>
      <p:sp>
        <p:nvSpPr>
          <p:cNvPr id="25614" name="Oval 34"/>
          <p:cNvSpPr>
            <a:spLocks noChangeArrowheads="1"/>
          </p:cNvSpPr>
          <p:nvPr/>
        </p:nvSpPr>
        <p:spPr bwMode="auto">
          <a:xfrm>
            <a:off x="2309813" y="4605338"/>
            <a:ext cx="152400" cy="152400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 type="none" w="lg" len="lg"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/>
            <a:endParaRPr kumimoji="0" lang="zh-TW" altLang="en-US">
              <a:latin typeface="Calibri" charset="0"/>
            </a:endParaRPr>
          </a:p>
        </p:txBody>
      </p:sp>
      <p:sp>
        <p:nvSpPr>
          <p:cNvPr id="25615" name="Oval 35"/>
          <p:cNvSpPr>
            <a:spLocks noChangeArrowheads="1"/>
          </p:cNvSpPr>
          <p:nvPr/>
        </p:nvSpPr>
        <p:spPr bwMode="auto">
          <a:xfrm>
            <a:off x="3224213" y="5062538"/>
            <a:ext cx="152400" cy="152400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 type="none" w="lg" len="lg"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/>
            <a:endParaRPr kumimoji="0" lang="zh-TW" altLang="en-US">
              <a:latin typeface="Calibri" charset="0"/>
            </a:endParaRPr>
          </a:p>
        </p:txBody>
      </p:sp>
      <p:sp>
        <p:nvSpPr>
          <p:cNvPr id="25616" name="Oval 36"/>
          <p:cNvSpPr>
            <a:spLocks noChangeArrowheads="1"/>
          </p:cNvSpPr>
          <p:nvPr/>
        </p:nvSpPr>
        <p:spPr bwMode="auto">
          <a:xfrm>
            <a:off x="3148013" y="4910138"/>
            <a:ext cx="152400" cy="152400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 type="none" w="lg" len="lg"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/>
            <a:endParaRPr kumimoji="0" lang="zh-TW" altLang="en-US">
              <a:latin typeface="Calibri" charset="0"/>
            </a:endParaRPr>
          </a:p>
        </p:txBody>
      </p:sp>
      <p:sp>
        <p:nvSpPr>
          <p:cNvPr id="25617" name="Oval 37"/>
          <p:cNvSpPr>
            <a:spLocks noChangeArrowheads="1"/>
          </p:cNvSpPr>
          <p:nvPr/>
        </p:nvSpPr>
        <p:spPr bwMode="auto">
          <a:xfrm>
            <a:off x="2995613" y="4910138"/>
            <a:ext cx="152400" cy="152400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 type="none" w="lg" len="lg"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/>
            <a:endParaRPr kumimoji="0" lang="zh-TW" altLang="en-US">
              <a:latin typeface="Calibri" charset="0"/>
            </a:endParaRPr>
          </a:p>
        </p:txBody>
      </p:sp>
      <p:sp>
        <p:nvSpPr>
          <p:cNvPr id="25618" name="Oval 38"/>
          <p:cNvSpPr>
            <a:spLocks noChangeArrowheads="1"/>
          </p:cNvSpPr>
          <p:nvPr/>
        </p:nvSpPr>
        <p:spPr bwMode="auto">
          <a:xfrm>
            <a:off x="3986213" y="3538538"/>
            <a:ext cx="152400" cy="152400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 type="none" w="lg" len="lg"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/>
            <a:endParaRPr kumimoji="0" lang="zh-TW" altLang="en-US">
              <a:latin typeface="Calibri" charset="0"/>
            </a:endParaRPr>
          </a:p>
        </p:txBody>
      </p:sp>
      <p:sp>
        <p:nvSpPr>
          <p:cNvPr id="25619" name="Oval 39"/>
          <p:cNvSpPr>
            <a:spLocks noChangeArrowheads="1"/>
          </p:cNvSpPr>
          <p:nvPr/>
        </p:nvSpPr>
        <p:spPr bwMode="auto">
          <a:xfrm>
            <a:off x="1395413" y="3995738"/>
            <a:ext cx="152400" cy="152400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 type="none" w="lg" len="lg"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/>
            <a:endParaRPr kumimoji="0" lang="zh-TW" altLang="en-US">
              <a:latin typeface="Calibri" charset="0"/>
            </a:endParaRPr>
          </a:p>
        </p:txBody>
      </p:sp>
      <p:sp>
        <p:nvSpPr>
          <p:cNvPr id="25620" name="Oval 40"/>
          <p:cNvSpPr>
            <a:spLocks noChangeArrowheads="1"/>
          </p:cNvSpPr>
          <p:nvPr/>
        </p:nvSpPr>
        <p:spPr bwMode="auto">
          <a:xfrm>
            <a:off x="3071813" y="5367338"/>
            <a:ext cx="152400" cy="152400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 type="none" w="lg" len="lg"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/>
            <a:endParaRPr kumimoji="0" lang="zh-TW" altLang="en-US">
              <a:latin typeface="Calibri" charset="0"/>
            </a:endParaRPr>
          </a:p>
        </p:txBody>
      </p:sp>
      <p:sp>
        <p:nvSpPr>
          <p:cNvPr id="25621" name="Oval 41"/>
          <p:cNvSpPr>
            <a:spLocks noChangeArrowheads="1"/>
          </p:cNvSpPr>
          <p:nvPr/>
        </p:nvSpPr>
        <p:spPr bwMode="auto">
          <a:xfrm>
            <a:off x="3376613" y="4910138"/>
            <a:ext cx="152400" cy="152400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 type="none" w="lg" len="lg"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/>
            <a:endParaRPr kumimoji="0" lang="zh-TW" altLang="en-US">
              <a:latin typeface="Calibri" charset="0"/>
            </a:endParaRPr>
          </a:p>
        </p:txBody>
      </p:sp>
      <p:sp>
        <p:nvSpPr>
          <p:cNvPr id="93226" name="Text Box 42"/>
          <p:cNvSpPr txBox="1">
            <a:spLocks noChangeArrowheads="1"/>
          </p:cNvSpPr>
          <p:nvPr/>
        </p:nvSpPr>
        <p:spPr bwMode="auto">
          <a:xfrm>
            <a:off x="988219" y="3102561"/>
            <a:ext cx="2643187" cy="338554"/>
          </a:xfrm>
          <a:prstGeom prst="rect">
            <a:avLst/>
          </a:prstGeom>
          <a:noFill/>
          <a:ln w="9525">
            <a:noFill/>
            <a:miter lim="800000"/>
            <a:headEnd/>
            <a:tailEnd type="none" w="lg" len="lg"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TW" sz="1600" dirty="0">
                <a:latin typeface="Noto Sans CJK TC" panose="020B0500000000000000" pitchFamily="34" charset="-128"/>
                <a:ea typeface="Noto Sans CJK TC" panose="020B0500000000000000" pitchFamily="34" charset="-128"/>
              </a:rPr>
              <a:t>True plot in </a:t>
            </a:r>
            <a:r>
              <a:rPr lang="en-US" altLang="zh-TW" sz="1600" i="1" dirty="0">
                <a:latin typeface="Noto Sans CJK TC" panose="020B0500000000000000" pitchFamily="34" charset="-128"/>
                <a:ea typeface="Noto Sans CJK TC" panose="020B0500000000000000" pitchFamily="34" charset="-128"/>
              </a:rPr>
              <a:t>k</a:t>
            </a:r>
            <a:r>
              <a:rPr lang="en-US" altLang="zh-TW" sz="1600" dirty="0">
                <a:latin typeface="Noto Sans CJK TC" panose="020B0500000000000000" pitchFamily="34" charset="-128"/>
                <a:ea typeface="Noto Sans CJK TC" panose="020B0500000000000000" pitchFamily="34" charset="-128"/>
              </a:rPr>
              <a:t> dimensions</a:t>
            </a:r>
          </a:p>
        </p:txBody>
      </p:sp>
      <p:grpSp>
        <p:nvGrpSpPr>
          <p:cNvPr id="25623" name="群組 45"/>
          <p:cNvGrpSpPr>
            <a:grpSpLocks/>
          </p:cNvGrpSpPr>
          <p:nvPr/>
        </p:nvGrpSpPr>
        <p:grpSpPr bwMode="auto">
          <a:xfrm>
            <a:off x="5008586" y="3087856"/>
            <a:ext cx="2948243" cy="2984332"/>
            <a:chOff x="1065213" y="3264068"/>
            <a:chExt cx="2948269" cy="2984332"/>
          </a:xfrm>
        </p:grpSpPr>
        <p:grpSp>
          <p:nvGrpSpPr>
            <p:cNvPr id="25625" name="Group 4"/>
            <p:cNvGrpSpPr>
              <a:grpSpLocks/>
            </p:cNvGrpSpPr>
            <p:nvPr/>
          </p:nvGrpSpPr>
          <p:grpSpPr bwMode="auto">
            <a:xfrm>
              <a:off x="1370013" y="3810000"/>
              <a:ext cx="2438400" cy="2362200"/>
              <a:chOff x="1008" y="2400"/>
              <a:chExt cx="1536" cy="1488"/>
            </a:xfrm>
          </p:grpSpPr>
          <p:sp>
            <p:nvSpPr>
              <p:cNvPr id="25630" name="Oval 5"/>
              <p:cNvSpPr>
                <a:spLocks noChangeArrowheads="1"/>
              </p:cNvSpPr>
              <p:nvPr/>
            </p:nvSpPr>
            <p:spPr bwMode="auto">
              <a:xfrm>
                <a:off x="1008" y="2544"/>
                <a:ext cx="96" cy="96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round/>
                    <a:headEnd/>
                    <a:tailEnd type="none" w="lg" len="lg"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新細明體" charset="-120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新細明體" charset="-120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新細明體" charset="-120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新細明體" charset="-120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新細明體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新細明體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新細明體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新細明體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新細明體" charset="-120"/>
                  </a:defRPr>
                </a:lvl9pPr>
              </a:lstStyle>
              <a:p>
                <a:pPr eaLnBrk="1" hangingPunct="1"/>
                <a:endParaRPr kumimoji="0" lang="zh-TW" altLang="en-US">
                  <a:latin typeface="Calibri" charset="0"/>
                </a:endParaRPr>
              </a:p>
            </p:txBody>
          </p:sp>
          <p:sp>
            <p:nvSpPr>
              <p:cNvPr id="25631" name="Oval 6"/>
              <p:cNvSpPr>
                <a:spLocks noChangeArrowheads="1"/>
              </p:cNvSpPr>
              <p:nvPr/>
            </p:nvSpPr>
            <p:spPr bwMode="auto">
              <a:xfrm>
                <a:off x="1440" y="3456"/>
                <a:ext cx="96" cy="96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round/>
                    <a:headEnd/>
                    <a:tailEnd type="none" w="lg" len="lg"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新細明體" charset="-120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新細明體" charset="-120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新細明體" charset="-120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新細明體" charset="-120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新細明體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新細明體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新細明體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新細明體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新細明體" charset="-120"/>
                  </a:defRPr>
                </a:lvl9pPr>
              </a:lstStyle>
              <a:p>
                <a:pPr eaLnBrk="1" hangingPunct="1"/>
                <a:endParaRPr kumimoji="0" lang="zh-TW" altLang="en-US">
                  <a:latin typeface="Calibri" charset="0"/>
                </a:endParaRPr>
              </a:p>
            </p:txBody>
          </p:sp>
          <p:sp>
            <p:nvSpPr>
              <p:cNvPr id="25632" name="Oval 7"/>
              <p:cNvSpPr>
                <a:spLocks noChangeArrowheads="1"/>
              </p:cNvSpPr>
              <p:nvPr/>
            </p:nvSpPr>
            <p:spPr bwMode="auto">
              <a:xfrm>
                <a:off x="1728" y="2400"/>
                <a:ext cx="96" cy="96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round/>
                    <a:headEnd/>
                    <a:tailEnd type="none" w="lg" len="lg"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新細明體" charset="-120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新細明體" charset="-120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新細明體" charset="-120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新細明體" charset="-120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新細明體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新細明體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新細明體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新細明體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新細明體" charset="-120"/>
                  </a:defRPr>
                </a:lvl9pPr>
              </a:lstStyle>
              <a:p>
                <a:pPr eaLnBrk="1" hangingPunct="1"/>
                <a:endParaRPr kumimoji="0" lang="zh-TW" altLang="en-US">
                  <a:latin typeface="Calibri" charset="0"/>
                </a:endParaRPr>
              </a:p>
            </p:txBody>
          </p:sp>
          <p:sp>
            <p:nvSpPr>
              <p:cNvPr id="25633" name="Oval 8"/>
              <p:cNvSpPr>
                <a:spLocks noChangeArrowheads="1"/>
              </p:cNvSpPr>
              <p:nvPr/>
            </p:nvSpPr>
            <p:spPr bwMode="auto">
              <a:xfrm>
                <a:off x="1056" y="2832"/>
                <a:ext cx="96" cy="96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round/>
                    <a:headEnd/>
                    <a:tailEnd type="none" w="lg" len="lg"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新細明體" charset="-120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新細明體" charset="-120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新細明體" charset="-120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新細明體" charset="-120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新細明體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新細明體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新細明體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新細明體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新細明體" charset="-120"/>
                  </a:defRPr>
                </a:lvl9pPr>
              </a:lstStyle>
              <a:p>
                <a:pPr eaLnBrk="1" hangingPunct="1"/>
                <a:endParaRPr kumimoji="0" lang="zh-TW" altLang="en-US">
                  <a:latin typeface="Calibri" charset="0"/>
                </a:endParaRPr>
              </a:p>
            </p:txBody>
          </p:sp>
          <p:sp>
            <p:nvSpPr>
              <p:cNvPr id="25634" name="Oval 9"/>
              <p:cNvSpPr>
                <a:spLocks noChangeArrowheads="1"/>
              </p:cNvSpPr>
              <p:nvPr/>
            </p:nvSpPr>
            <p:spPr bwMode="auto">
              <a:xfrm>
                <a:off x="1296" y="3360"/>
                <a:ext cx="96" cy="96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round/>
                    <a:headEnd/>
                    <a:tailEnd type="none" w="lg" len="lg"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新細明體" charset="-120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新細明體" charset="-120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新細明體" charset="-120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新細明體" charset="-120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新細明體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新細明體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新細明體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新細明體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新細明體" charset="-120"/>
                  </a:defRPr>
                </a:lvl9pPr>
              </a:lstStyle>
              <a:p>
                <a:pPr eaLnBrk="1" hangingPunct="1"/>
                <a:endParaRPr kumimoji="0" lang="zh-TW" altLang="en-US">
                  <a:latin typeface="Calibri" charset="0"/>
                </a:endParaRPr>
              </a:p>
            </p:txBody>
          </p:sp>
          <p:sp>
            <p:nvSpPr>
              <p:cNvPr id="25635" name="Oval 10"/>
              <p:cNvSpPr>
                <a:spLocks noChangeArrowheads="1"/>
              </p:cNvSpPr>
              <p:nvPr/>
            </p:nvSpPr>
            <p:spPr bwMode="auto">
              <a:xfrm>
                <a:off x="1872" y="2544"/>
                <a:ext cx="96" cy="96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round/>
                    <a:headEnd/>
                    <a:tailEnd type="none" w="lg" len="lg"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新細明體" charset="-120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新細明體" charset="-120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新細明體" charset="-120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新細明體" charset="-120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新細明體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新細明體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新細明體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新細明體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新細明體" charset="-120"/>
                  </a:defRPr>
                </a:lvl9pPr>
              </a:lstStyle>
              <a:p>
                <a:pPr eaLnBrk="1" hangingPunct="1"/>
                <a:endParaRPr kumimoji="0" lang="zh-TW" altLang="en-US">
                  <a:latin typeface="Calibri" charset="0"/>
                </a:endParaRPr>
              </a:p>
            </p:txBody>
          </p:sp>
          <p:sp>
            <p:nvSpPr>
              <p:cNvPr id="25636" name="Oval 11"/>
              <p:cNvSpPr>
                <a:spLocks noChangeArrowheads="1"/>
              </p:cNvSpPr>
              <p:nvPr/>
            </p:nvSpPr>
            <p:spPr bwMode="auto">
              <a:xfrm>
                <a:off x="1968" y="2928"/>
                <a:ext cx="96" cy="96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round/>
                    <a:headEnd/>
                    <a:tailEnd type="none" w="lg" len="lg"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新細明體" charset="-120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新細明體" charset="-120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新細明體" charset="-120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新細明體" charset="-120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新細明體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新細明體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新細明體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新細明體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新細明體" charset="-120"/>
                  </a:defRPr>
                </a:lvl9pPr>
              </a:lstStyle>
              <a:p>
                <a:pPr eaLnBrk="1" hangingPunct="1"/>
                <a:endParaRPr kumimoji="0" lang="zh-TW" altLang="en-US">
                  <a:latin typeface="Calibri" charset="0"/>
                </a:endParaRPr>
              </a:p>
            </p:txBody>
          </p:sp>
          <p:sp>
            <p:nvSpPr>
              <p:cNvPr id="25637" name="Oval 12"/>
              <p:cNvSpPr>
                <a:spLocks noChangeArrowheads="1"/>
              </p:cNvSpPr>
              <p:nvPr/>
            </p:nvSpPr>
            <p:spPr bwMode="auto">
              <a:xfrm>
                <a:off x="1680" y="3216"/>
                <a:ext cx="96" cy="96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round/>
                    <a:headEnd/>
                    <a:tailEnd type="none" w="lg" len="lg"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新細明體" charset="-120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新細明體" charset="-120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新細明體" charset="-120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新細明體" charset="-120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新細明體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新細明體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新細明體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新細明體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新細明體" charset="-120"/>
                  </a:defRPr>
                </a:lvl9pPr>
              </a:lstStyle>
              <a:p>
                <a:pPr eaLnBrk="1" hangingPunct="1"/>
                <a:endParaRPr kumimoji="0" lang="zh-TW" altLang="en-US">
                  <a:latin typeface="Calibri" charset="0"/>
                </a:endParaRPr>
              </a:p>
            </p:txBody>
          </p:sp>
          <p:sp>
            <p:nvSpPr>
              <p:cNvPr id="25638" name="Oval 13"/>
              <p:cNvSpPr>
                <a:spLocks noChangeArrowheads="1"/>
              </p:cNvSpPr>
              <p:nvPr/>
            </p:nvSpPr>
            <p:spPr bwMode="auto">
              <a:xfrm>
                <a:off x="2256" y="3312"/>
                <a:ext cx="96" cy="96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round/>
                    <a:headEnd/>
                    <a:tailEnd type="none" w="lg" len="lg"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新細明體" charset="-120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新細明體" charset="-120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新細明體" charset="-120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新細明體" charset="-120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新細明體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新細明體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新細明體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新細明體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新細明體" charset="-120"/>
                  </a:defRPr>
                </a:lvl9pPr>
              </a:lstStyle>
              <a:p>
                <a:pPr eaLnBrk="1" hangingPunct="1"/>
                <a:endParaRPr kumimoji="0" lang="zh-TW" altLang="en-US">
                  <a:latin typeface="Calibri" charset="0"/>
                </a:endParaRPr>
              </a:p>
            </p:txBody>
          </p:sp>
          <p:sp>
            <p:nvSpPr>
              <p:cNvPr id="25639" name="Oval 14"/>
              <p:cNvSpPr>
                <a:spLocks noChangeArrowheads="1"/>
              </p:cNvSpPr>
              <p:nvPr/>
            </p:nvSpPr>
            <p:spPr bwMode="auto">
              <a:xfrm>
                <a:off x="2208" y="3504"/>
                <a:ext cx="96" cy="96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round/>
                    <a:headEnd/>
                    <a:tailEnd type="none" w="lg" len="lg"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新細明體" charset="-120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新細明體" charset="-120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新細明體" charset="-120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新細明體" charset="-120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新細明體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新細明體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新細明體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新細明體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新細明體" charset="-120"/>
                  </a:defRPr>
                </a:lvl9pPr>
              </a:lstStyle>
              <a:p>
                <a:pPr eaLnBrk="1" hangingPunct="1"/>
                <a:endParaRPr kumimoji="0" lang="zh-TW" altLang="en-US">
                  <a:latin typeface="Calibri" charset="0"/>
                </a:endParaRPr>
              </a:p>
            </p:txBody>
          </p:sp>
          <p:sp>
            <p:nvSpPr>
              <p:cNvPr id="25640" name="Oval 15"/>
              <p:cNvSpPr>
                <a:spLocks noChangeArrowheads="1"/>
              </p:cNvSpPr>
              <p:nvPr/>
            </p:nvSpPr>
            <p:spPr bwMode="auto">
              <a:xfrm>
                <a:off x="2208" y="3744"/>
                <a:ext cx="96" cy="96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round/>
                    <a:headEnd/>
                    <a:tailEnd type="none" w="lg" len="lg"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新細明體" charset="-120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新細明體" charset="-120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新細明體" charset="-120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新細明體" charset="-120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新細明體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新細明體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新細明體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新細明體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新細明體" charset="-120"/>
                  </a:defRPr>
                </a:lvl9pPr>
              </a:lstStyle>
              <a:p>
                <a:pPr eaLnBrk="1" hangingPunct="1"/>
                <a:endParaRPr kumimoji="0" lang="zh-TW" altLang="en-US">
                  <a:latin typeface="Calibri" charset="0"/>
                </a:endParaRPr>
              </a:p>
            </p:txBody>
          </p:sp>
          <p:sp>
            <p:nvSpPr>
              <p:cNvPr id="25641" name="Oval 16"/>
              <p:cNvSpPr>
                <a:spLocks noChangeArrowheads="1"/>
              </p:cNvSpPr>
              <p:nvPr/>
            </p:nvSpPr>
            <p:spPr bwMode="auto">
              <a:xfrm>
                <a:off x="2448" y="3456"/>
                <a:ext cx="96" cy="96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round/>
                    <a:headEnd/>
                    <a:tailEnd type="none" w="lg" len="lg"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新細明體" charset="-120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新細明體" charset="-120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新細明體" charset="-120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新細明體" charset="-120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新細明體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新細明體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新細明體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新細明體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新細明體" charset="-120"/>
                  </a:defRPr>
                </a:lvl9pPr>
              </a:lstStyle>
              <a:p>
                <a:pPr eaLnBrk="1" hangingPunct="1"/>
                <a:endParaRPr kumimoji="0" lang="zh-TW" altLang="en-US">
                  <a:latin typeface="Calibri" charset="0"/>
                </a:endParaRPr>
              </a:p>
            </p:txBody>
          </p:sp>
          <p:sp>
            <p:nvSpPr>
              <p:cNvPr id="25642" name="Oval 17"/>
              <p:cNvSpPr>
                <a:spLocks noChangeArrowheads="1"/>
              </p:cNvSpPr>
              <p:nvPr/>
            </p:nvSpPr>
            <p:spPr bwMode="auto">
              <a:xfrm>
                <a:off x="1104" y="2640"/>
                <a:ext cx="96" cy="96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round/>
                    <a:headEnd/>
                    <a:tailEnd type="none" w="lg" len="lg"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新細明體" charset="-120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新細明體" charset="-120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新細明體" charset="-120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新細明體" charset="-120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新細明體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新細明體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新細明體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新細明體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新細明體" charset="-120"/>
                  </a:defRPr>
                </a:lvl9pPr>
              </a:lstStyle>
              <a:p>
                <a:pPr eaLnBrk="1" hangingPunct="1"/>
                <a:endParaRPr kumimoji="0" lang="zh-TW" altLang="en-US">
                  <a:latin typeface="Calibri" charset="0"/>
                </a:endParaRPr>
              </a:p>
            </p:txBody>
          </p:sp>
          <p:sp>
            <p:nvSpPr>
              <p:cNvPr id="25643" name="Oval 18"/>
              <p:cNvSpPr>
                <a:spLocks noChangeArrowheads="1"/>
              </p:cNvSpPr>
              <p:nvPr/>
            </p:nvSpPr>
            <p:spPr bwMode="auto">
              <a:xfrm>
                <a:off x="2160" y="3792"/>
                <a:ext cx="96" cy="96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round/>
                    <a:headEnd/>
                    <a:tailEnd type="none" w="lg" len="lg"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新細明體" charset="-120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新細明體" charset="-120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新細明體" charset="-120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新細明體" charset="-120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新細明體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新細明體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新細明體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新細明體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新細明體" charset="-120"/>
                  </a:defRPr>
                </a:lvl9pPr>
              </a:lstStyle>
              <a:p>
                <a:pPr eaLnBrk="1" hangingPunct="1"/>
                <a:endParaRPr kumimoji="0" lang="zh-TW" altLang="en-US">
                  <a:latin typeface="Calibri" charset="0"/>
                </a:endParaRPr>
              </a:p>
            </p:txBody>
          </p:sp>
          <p:sp>
            <p:nvSpPr>
              <p:cNvPr id="25644" name="Oval 19"/>
              <p:cNvSpPr>
                <a:spLocks noChangeArrowheads="1"/>
              </p:cNvSpPr>
              <p:nvPr/>
            </p:nvSpPr>
            <p:spPr bwMode="auto">
              <a:xfrm>
                <a:off x="2352" y="3600"/>
                <a:ext cx="96" cy="96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round/>
                    <a:headEnd/>
                    <a:tailEnd type="none" w="lg" len="lg"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新細明體" charset="-120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新細明體" charset="-120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新細明體" charset="-120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新細明體" charset="-120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新細明體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新細明體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新細明體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新細明體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新細明體" charset="-120"/>
                  </a:defRPr>
                </a:lvl9pPr>
              </a:lstStyle>
              <a:p>
                <a:pPr eaLnBrk="1" hangingPunct="1"/>
                <a:endParaRPr kumimoji="0" lang="zh-TW" altLang="en-US">
                  <a:latin typeface="Calibri" charset="0"/>
                </a:endParaRPr>
              </a:p>
            </p:txBody>
          </p:sp>
        </p:grpSp>
        <p:grpSp>
          <p:nvGrpSpPr>
            <p:cNvPr id="25626" name="Group 20"/>
            <p:cNvGrpSpPr>
              <a:grpSpLocks/>
            </p:cNvGrpSpPr>
            <p:nvPr/>
          </p:nvGrpSpPr>
          <p:grpSpPr bwMode="auto">
            <a:xfrm>
              <a:off x="1065213" y="3962400"/>
              <a:ext cx="2895600" cy="2286000"/>
              <a:chOff x="3456" y="2496"/>
              <a:chExt cx="1824" cy="1440"/>
            </a:xfrm>
          </p:grpSpPr>
          <p:sp>
            <p:nvSpPr>
              <p:cNvPr id="93205" name="Line 21"/>
              <p:cNvSpPr>
                <a:spLocks noChangeShapeType="1"/>
              </p:cNvSpPr>
              <p:nvPr/>
            </p:nvSpPr>
            <p:spPr bwMode="auto">
              <a:xfrm>
                <a:off x="3456" y="3936"/>
                <a:ext cx="1824" cy="0"/>
              </a:xfrm>
              <a:prstGeom prst="line">
                <a:avLst/>
              </a:prstGeom>
              <a:ln>
                <a:solidFill>
                  <a:schemeClr val="tx1"/>
                </a:solidFill>
                <a:headEnd/>
                <a:tailEnd type="triangle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wrap="none" anchor="ctr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zh-TW" altLang="en-US"/>
              </a:p>
            </p:txBody>
          </p:sp>
          <p:sp>
            <p:nvSpPr>
              <p:cNvPr id="93206" name="Line 22"/>
              <p:cNvSpPr>
                <a:spLocks noChangeShapeType="1"/>
              </p:cNvSpPr>
              <p:nvPr/>
            </p:nvSpPr>
            <p:spPr bwMode="auto">
              <a:xfrm flipV="1">
                <a:off x="3456" y="2496"/>
                <a:ext cx="0" cy="1440"/>
              </a:xfrm>
              <a:prstGeom prst="line">
                <a:avLst/>
              </a:prstGeom>
              <a:ln>
                <a:solidFill>
                  <a:schemeClr val="tx1"/>
                </a:solidFill>
                <a:headEnd/>
                <a:tailEnd type="triangle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wrap="none" anchor="ctr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zh-TW" altLang="en-US"/>
              </a:p>
            </p:txBody>
          </p:sp>
        </p:grpSp>
        <p:sp>
          <p:nvSpPr>
            <p:cNvPr id="93227" name="Rectangle 43"/>
            <p:cNvSpPr>
              <a:spLocks noChangeArrowheads="1"/>
            </p:cNvSpPr>
            <p:nvPr/>
          </p:nvSpPr>
          <p:spPr bwMode="auto">
            <a:xfrm>
              <a:off x="1065213" y="3264068"/>
              <a:ext cx="2948269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 type="none" w="lg" len="lg"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TW" sz="1600" dirty="0">
                  <a:effectLst/>
                  <a:latin typeface="Noto Sans CJK TC" panose="020B0500000000000000" pitchFamily="34" charset="-128"/>
                  <a:ea typeface="Noto Sans CJK TC" panose="020B0500000000000000" pitchFamily="34" charset="-128"/>
                </a:rPr>
                <a:t>Reduced-dimensionality</a:t>
              </a:r>
              <a:r>
                <a:rPr kumimoji="0" lang="en-US" altLang="zh-TW" sz="1200" dirty="0">
                  <a:effectLst/>
                  <a:latin typeface="Times New Roman" pitchFamily="18" charset="0"/>
                  <a:ea typeface="+mn-ea"/>
                  <a:cs typeface="Times New Roman" pitchFamily="18" charset="0"/>
                </a:rPr>
                <a:t> </a:t>
              </a:r>
              <a:r>
                <a:rPr lang="en-US" altLang="zh-TW" sz="1600" dirty="0">
                  <a:effectLst/>
                  <a:latin typeface="Noto Sans CJK TC" panose="020B0500000000000000" pitchFamily="34" charset="-128"/>
                  <a:ea typeface="Noto Sans CJK TC" panose="020B0500000000000000" pitchFamily="34" charset="-128"/>
                </a:rPr>
                <a:t>plot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972384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TW" sz="3600" dirty="0"/>
              <a:t>Principal Component Analysis</a:t>
            </a:r>
            <a:br>
              <a:rPr lang="en-US" altLang="zh-TW" sz="3600" dirty="0"/>
            </a:br>
            <a:r>
              <a:rPr lang="en-US" altLang="zh-TW" sz="3600" dirty="0"/>
              <a:t>(PCA)</a:t>
            </a:r>
            <a:endParaRPr kumimoji="1" lang="zh-TW" altLang="en-US" sz="3600" dirty="0"/>
          </a:p>
        </p:txBody>
      </p:sp>
      <p:sp>
        <p:nvSpPr>
          <p:cNvPr id="2" name="副標題 1">
            <a:extLst>
              <a:ext uri="{FF2B5EF4-FFF2-40B4-BE49-F238E27FC236}">
                <a16:creationId xmlns:a16="http://schemas.microsoft.com/office/drawing/2014/main" id="{200B28CB-96F6-DD40-A8FB-CA4F575CB39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52362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Principal Component Analysis (PCA)</a:t>
            </a:r>
          </a:p>
        </p:txBody>
      </p:sp>
      <p:sp>
        <p:nvSpPr>
          <p:cNvPr id="6147" name="內容版面配置區 2"/>
          <p:cNvSpPr>
            <a:spLocks noGrp="1"/>
          </p:cNvSpPr>
          <p:nvPr>
            <p:ph idx="1"/>
          </p:nvPr>
        </p:nvSpPr>
        <p:spPr/>
        <p:txBody>
          <a:bodyPr numCol="1"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sz="2400" dirty="0"/>
              <a:t>An effective method for reducing dataset dimensions while keeping spatial characteristics as much as possible</a:t>
            </a:r>
          </a:p>
          <a:p>
            <a:pPr>
              <a:lnSpc>
                <a:spcPct val="100000"/>
              </a:lnSpc>
            </a:pPr>
            <a:r>
              <a:rPr lang="en-US" altLang="zh-TW" sz="2400" dirty="0"/>
              <a:t>Characteristics</a:t>
            </a:r>
          </a:p>
          <a:p>
            <a:pPr lvl="1">
              <a:lnSpc>
                <a:spcPct val="100000"/>
              </a:lnSpc>
            </a:pPr>
            <a:r>
              <a:rPr lang="en-US" altLang="zh-TW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For unlabeled data</a:t>
            </a:r>
          </a:p>
          <a:p>
            <a:pPr lvl="1">
              <a:lnSpc>
                <a:spcPct val="100000"/>
              </a:lnSpc>
            </a:pPr>
            <a:r>
              <a:rPr lang="en-US" altLang="zh-TW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 linear transform with solid mathematical foundation</a:t>
            </a:r>
          </a:p>
          <a:p>
            <a:pPr>
              <a:lnSpc>
                <a:spcPct val="100000"/>
              </a:lnSpc>
            </a:pPr>
            <a:r>
              <a:rPr lang="fr-FR" altLang="zh-TW" sz="2400" dirty="0"/>
              <a:t>Applications</a:t>
            </a:r>
          </a:p>
          <a:p>
            <a:pPr lvl="1">
              <a:lnSpc>
                <a:spcPct val="100000"/>
              </a:lnSpc>
            </a:pPr>
            <a:r>
              <a:rPr lang="fr-FR" altLang="zh-TW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Line/plane </a:t>
            </a:r>
            <a:r>
              <a:rPr lang="fr-FR" altLang="zh-TW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fitting</a:t>
            </a:r>
            <a:endParaRPr lang="fr-FR" altLang="zh-TW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1">
              <a:lnSpc>
                <a:spcPct val="100000"/>
              </a:lnSpc>
            </a:pPr>
            <a:r>
              <a:rPr lang="fr-FR" altLang="zh-TW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Face recognition</a:t>
            </a:r>
          </a:p>
          <a:p>
            <a:pPr lvl="1">
              <a:lnSpc>
                <a:spcPct val="100000"/>
              </a:lnSpc>
            </a:pPr>
            <a:r>
              <a:rPr lang="fr-FR" altLang="zh-TW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Many</a:t>
            </a:r>
            <a:r>
              <a:rPr lang="fr-FR" altLang="zh-TW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fr-FR" altLang="zh-TW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many</a:t>
            </a:r>
            <a:r>
              <a:rPr lang="fr-FR" altLang="zh-TW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more...</a:t>
            </a:r>
            <a:endParaRPr lang="en-US" altLang="zh-TW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00000"/>
              </a:lnSpc>
            </a:pPr>
            <a:endParaRPr lang="en-US" altLang="zh-TW" sz="2400" dirty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</a:pPr>
            <a:endParaRPr lang="zh-TW" altLang="en-US" sz="2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5688281" y="6642556"/>
            <a:ext cx="3455718" cy="21544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endParaRPr lang="en-US" altLang="zh-TW" sz="800" dirty="0">
              <a:ea typeface="新細明體"/>
              <a:cs typeface="Calibri"/>
            </a:endParaRPr>
          </a:p>
        </p:txBody>
      </p:sp>
      <p:sp>
        <p:nvSpPr>
          <p:cNvPr id="2" name="文字方塊 3">
            <a:extLst>
              <a:ext uri="{FF2B5EF4-FFF2-40B4-BE49-F238E27FC236}">
                <a16:creationId xmlns:a16="http://schemas.microsoft.com/office/drawing/2014/main" id="{1361F99C-6D65-4FC4-BD20-8129E43EE889}"/>
              </a:ext>
            </a:extLst>
          </p:cNvPr>
          <p:cNvSpPr txBox="1"/>
          <p:nvPr/>
        </p:nvSpPr>
        <p:spPr>
          <a:xfrm>
            <a:off x="4329322" y="6537208"/>
            <a:ext cx="4867349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kumimoji="1" lang="en-US" altLang="zh-TW" sz="1200" dirty="0">
                <a:solidFill>
                  <a:schemeClr val="bg1"/>
                </a:solidFill>
                <a:ea typeface="新細明體"/>
              </a:rPr>
              <a:t>Credit : 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CSCE 666 Pattern Analysis | Ricardo Gutierrez-Osuna | CSE@TAMU</a:t>
            </a:r>
            <a:endParaRPr lang="en-US" altLang="zh-TW" sz="120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378596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are principal components?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/>
              <a:t>PCA seeks a small number of dimensions that are as </a:t>
            </a:r>
            <a:r>
              <a:rPr lang="en-US" altLang="zh-TW" sz="2400" b="1" dirty="0"/>
              <a:t>interesting</a:t>
            </a:r>
            <a:r>
              <a:rPr lang="en-US" altLang="zh-TW" sz="2400" dirty="0">
                <a:solidFill>
                  <a:schemeClr val="accent2"/>
                </a:solidFill>
              </a:rPr>
              <a:t> </a:t>
            </a:r>
            <a:r>
              <a:rPr lang="en-US" altLang="zh-TW" sz="2400" dirty="0"/>
              <a:t>as possible</a:t>
            </a:r>
          </a:p>
          <a:p>
            <a:pPr lvl="1"/>
            <a:r>
              <a:rPr lang="en-US" altLang="zh-TW" sz="2100" dirty="0">
                <a:solidFill>
                  <a:schemeClr val="bg2">
                    <a:lumMod val="25000"/>
                  </a:schemeClr>
                </a:solidFill>
              </a:rPr>
              <a:t>the concept of interesting = the amount that the observations</a:t>
            </a:r>
            <a:r>
              <a:rPr lang="en-US" altLang="zh-TW" sz="2100" dirty="0"/>
              <a:t> </a:t>
            </a:r>
            <a:r>
              <a:rPr lang="en-US" altLang="zh-TW" sz="2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vary along each dimension</a:t>
            </a:r>
            <a:r>
              <a:rPr lang="en-US" altLang="zh-TW" sz="2100" dirty="0"/>
              <a:t>.</a:t>
            </a:r>
            <a:endParaRPr lang="en-US" sz="2100" dirty="0"/>
          </a:p>
          <a:p>
            <a:pPr>
              <a:lnSpc>
                <a:spcPct val="100000"/>
              </a:lnSpc>
            </a:pPr>
            <a:r>
              <a:rPr lang="en-US" sz="2400" dirty="0"/>
              <a:t>Dimensions found by PCA is a linear combination of the </a:t>
            </a:r>
            <a:r>
              <a:rPr lang="en-US" sz="2400" i="1" dirty="0"/>
              <a:t>p</a:t>
            </a:r>
            <a:r>
              <a:rPr lang="en-US" sz="2400" dirty="0"/>
              <a:t> features</a:t>
            </a:r>
          </a:p>
          <a:p>
            <a:pPr>
              <a:lnSpc>
                <a:spcPct val="100000"/>
              </a:lnSpc>
            </a:pPr>
            <a:endParaRPr lang="en-US" sz="2400" dirty="0"/>
          </a:p>
        </p:txBody>
      </p:sp>
      <p:sp>
        <p:nvSpPr>
          <p:cNvPr id="4" name="矩形 6"/>
          <p:cNvSpPr/>
          <p:nvPr/>
        </p:nvSpPr>
        <p:spPr>
          <a:xfrm>
            <a:off x="0" y="6581001"/>
            <a:ext cx="9144001" cy="27699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r"/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An Introduction to Statistical Learning with Applications in R 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by Gareth James, Daniela Witten, Trevor Hastie, Robert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Tibshirani</a:t>
            </a:r>
            <a:endParaRPr lang="en-US" altLang="zh-TW" sz="1200" dirty="0">
              <a:solidFill>
                <a:schemeClr val="bg1"/>
              </a:solidFill>
              <a:ea typeface="新細明體"/>
            </a:endParaRPr>
          </a:p>
        </p:txBody>
      </p:sp>
    </p:spTree>
    <p:extLst>
      <p:ext uri="{BB962C8B-B14F-4D97-AF65-F5344CB8AC3E}">
        <p14:creationId xmlns:p14="http://schemas.microsoft.com/office/powerpoint/2010/main" val="400100647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 toy example for PCA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5B32400-2CF6-A14E-8D64-F66DEC1687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1189693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altLang="zh-TW" dirty="0">
                <a:latin typeface=""/>
              </a:rPr>
              <a:t>Is there another basis, which is a </a:t>
            </a:r>
            <a:r>
              <a:rPr lang="en-US" altLang="zh-TW" dirty="0">
                <a:solidFill>
                  <a:schemeClr val="accent1"/>
                </a:solidFill>
                <a:latin typeface=""/>
              </a:rPr>
              <a:t>linear</a:t>
            </a:r>
            <a:r>
              <a:rPr lang="en-US" altLang="zh-TW" dirty="0">
                <a:latin typeface=""/>
              </a:rPr>
              <a:t> combination of</a:t>
            </a:r>
            <a:r>
              <a:rPr lang="zh-TW" altLang="en-US" dirty="0">
                <a:latin typeface=""/>
              </a:rPr>
              <a:t> </a:t>
            </a:r>
            <a:r>
              <a:rPr lang="en-US" altLang="zh-TW" dirty="0">
                <a:latin typeface=""/>
              </a:rPr>
              <a:t>the original basis, that best re-expresses our data set?</a:t>
            </a:r>
            <a:endParaRPr lang="zh-TW" alt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4322678" y="6522954"/>
            <a:ext cx="4821322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Credit: A Tutorial on Principal Component Analysis, 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Jonathon Shlens</a:t>
            </a:r>
            <a:endParaRPr lang="en-US" altLang="zh-TW" sz="1200" dirty="0">
              <a:solidFill>
                <a:schemeClr val="bg1"/>
              </a:solidFill>
              <a:ea typeface="新細明體"/>
              <a:cs typeface="Calibri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1678" y="2834844"/>
            <a:ext cx="3211338" cy="3336782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5607" y="2834844"/>
            <a:ext cx="2374900" cy="332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027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TW" dirty="0"/>
              <a:t>Recap for the last week</a:t>
            </a:r>
            <a:endParaRPr kumimoji="1" lang="zh-TW" altLang="en-US" dirty="0"/>
          </a:p>
        </p:txBody>
      </p:sp>
      <p:sp>
        <p:nvSpPr>
          <p:cNvPr id="4" name="副標題 3">
            <a:extLst>
              <a:ext uri="{FF2B5EF4-FFF2-40B4-BE49-F238E27FC236}">
                <a16:creationId xmlns:a16="http://schemas.microsoft.com/office/drawing/2014/main" id="{4FCE724B-45D8-8848-A52B-091933A2D97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44968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Change of Basis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sz="2400" i="1" dirty="0">
                <a:solidFill>
                  <a:schemeClr val="bg2">
                    <a:lumMod val="25000"/>
                  </a:schemeClr>
                </a:solidFill>
                <a:latin typeface="+mn-lt"/>
              </a:rPr>
              <a:t>X</a:t>
            </a:r>
            <a:r>
              <a:rPr lang="en-US" altLang="zh-TW" sz="2400" dirty="0">
                <a:solidFill>
                  <a:schemeClr val="bg2">
                    <a:lumMod val="25000"/>
                  </a:schemeClr>
                </a:solidFill>
                <a:latin typeface="+mn-lt"/>
              </a:rPr>
              <a:t>  : be the original data set, </a:t>
            </a:r>
            <a:r>
              <a:rPr lang="en-US" altLang="zh-TW" sz="2400" b="1" i="1" dirty="0">
                <a:solidFill>
                  <a:schemeClr val="bg2">
                    <a:lumMod val="25000"/>
                  </a:schemeClr>
                </a:solidFill>
                <a:latin typeface="+mn-lt"/>
              </a:rPr>
              <a:t>m </a:t>
            </a:r>
            <a:r>
              <a:rPr lang="en-US" altLang="zh-TW" sz="2400" b="1" dirty="0">
                <a:solidFill>
                  <a:schemeClr val="bg2">
                    <a:lumMod val="25000"/>
                  </a:schemeClr>
                </a:solidFill>
                <a:latin typeface="+mn-lt"/>
              </a:rPr>
              <a:t>x </a:t>
            </a:r>
            <a:r>
              <a:rPr lang="en-US" altLang="zh-TW" sz="2400" b="1" i="1" dirty="0">
                <a:solidFill>
                  <a:schemeClr val="bg2">
                    <a:lumMod val="25000"/>
                  </a:schemeClr>
                </a:solidFill>
                <a:latin typeface="+mn-lt"/>
              </a:rPr>
              <a:t>n </a:t>
            </a:r>
          </a:p>
          <a:p>
            <a:pPr lvl="1">
              <a:lnSpc>
                <a:spcPct val="100000"/>
              </a:lnSpc>
            </a:pPr>
            <a:r>
              <a:rPr lang="en-US" altLang="zh-TW" sz="2400" i="1" dirty="0">
                <a:solidFill>
                  <a:schemeClr val="bg2">
                    <a:lumMod val="25000"/>
                  </a:schemeClr>
                </a:solidFill>
              </a:rPr>
              <a:t>m </a:t>
            </a:r>
            <a:r>
              <a:rPr lang="en-US" altLang="zh-TW" sz="2400" dirty="0">
                <a:solidFill>
                  <a:schemeClr val="bg2">
                    <a:lumMod val="25000"/>
                  </a:schemeClr>
                </a:solidFill>
              </a:rPr>
              <a:t>features</a:t>
            </a:r>
          </a:p>
          <a:p>
            <a:pPr lvl="1">
              <a:lnSpc>
                <a:spcPct val="100000"/>
              </a:lnSpc>
            </a:pPr>
            <a:r>
              <a:rPr lang="en-US" altLang="zh-TW" sz="2400" i="1" dirty="0">
                <a:solidFill>
                  <a:schemeClr val="bg2">
                    <a:lumMod val="25000"/>
                  </a:schemeClr>
                </a:solidFill>
              </a:rPr>
              <a:t>n</a:t>
            </a:r>
            <a:r>
              <a:rPr lang="en-US" altLang="zh-TW" sz="2400" dirty="0">
                <a:solidFill>
                  <a:schemeClr val="bg2">
                    <a:lumMod val="25000"/>
                  </a:schemeClr>
                </a:solidFill>
              </a:rPr>
              <a:t> points</a:t>
            </a:r>
          </a:p>
          <a:p>
            <a:pPr>
              <a:lnSpc>
                <a:spcPct val="100000"/>
              </a:lnSpc>
            </a:pPr>
            <a:r>
              <a:rPr lang="en-US" altLang="zh-TW" sz="2400" i="1" dirty="0">
                <a:solidFill>
                  <a:schemeClr val="bg2">
                    <a:lumMod val="25000"/>
                  </a:schemeClr>
                </a:solidFill>
                <a:latin typeface="+mn-lt"/>
              </a:rPr>
              <a:t>P</a:t>
            </a:r>
            <a:r>
              <a:rPr lang="en-US" altLang="zh-TW" sz="2400" dirty="0">
                <a:solidFill>
                  <a:schemeClr val="bg2">
                    <a:lumMod val="25000"/>
                  </a:schemeClr>
                </a:solidFill>
                <a:latin typeface="+mn-lt"/>
              </a:rPr>
              <a:t>  : linear transformation</a:t>
            </a:r>
          </a:p>
          <a:p>
            <a:pPr>
              <a:lnSpc>
                <a:spcPct val="100000"/>
              </a:lnSpc>
            </a:pPr>
            <a:r>
              <a:rPr lang="en-US" altLang="zh-TW" sz="2400" i="1" dirty="0">
                <a:solidFill>
                  <a:schemeClr val="bg2">
                    <a:lumMod val="25000"/>
                  </a:schemeClr>
                </a:solidFill>
                <a:latin typeface="+mn-lt"/>
              </a:rPr>
              <a:t>Y</a:t>
            </a:r>
            <a:r>
              <a:rPr lang="en-US" altLang="zh-TW" sz="2400" dirty="0">
                <a:solidFill>
                  <a:schemeClr val="bg2">
                    <a:lumMod val="25000"/>
                  </a:schemeClr>
                </a:solidFill>
                <a:latin typeface="+mn-lt"/>
              </a:rPr>
              <a:t>  : a new representation of that data set</a:t>
            </a:r>
          </a:p>
        </p:txBody>
      </p:sp>
      <p:graphicFrame>
        <p:nvGraphicFramePr>
          <p:cNvPr id="4" name="物件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78323522"/>
              </p:ext>
            </p:extLst>
          </p:nvPr>
        </p:nvGraphicFramePr>
        <p:xfrm>
          <a:off x="2542241" y="4171828"/>
          <a:ext cx="4206001" cy="21400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3" name="方程式" r:id="rId3" imgW="1397000" imgH="711200" progId="Equation.3">
                  <p:embed/>
                </p:oleObj>
              </mc:Choice>
              <mc:Fallback>
                <p:oleObj name="方程式" r:id="rId3" imgW="1397000" imgH="71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42241" y="4171828"/>
                        <a:ext cx="4206001" cy="214007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文字方塊 9"/>
          <p:cNvSpPr txBox="1"/>
          <p:nvPr/>
        </p:nvSpPr>
        <p:spPr>
          <a:xfrm>
            <a:off x="4645242" y="6516141"/>
            <a:ext cx="4498757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Credit: A Tutorial on Principal Component Analysis, 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Jonathon Shlens</a:t>
            </a:r>
            <a:endParaRPr lang="en-US" altLang="zh-TW" sz="1200" dirty="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7116551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Change of Basis</a:t>
            </a:r>
            <a:endParaRPr kumimoji="1"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4"/>
                <a:ext cx="7886700" cy="4021723"/>
              </a:xfrm>
            </p:spPr>
            <p:txBody>
              <a:bodyPr>
                <a:normAutofit fontScale="77500" lnSpcReduction="20000"/>
              </a:bodyPr>
              <a:lstStyle/>
              <a:p>
                <a:pPr>
                  <a:lnSpc>
                    <a:spcPct val="170000"/>
                  </a:lnSpc>
                </a:pPr>
                <a:r>
                  <a:rPr lang="en-US" altLang="zh-TW" i="1" dirty="0">
                    <a:solidFill>
                      <a:schemeClr val="bg2">
                        <a:lumMod val="25000"/>
                      </a:schemeClr>
                    </a:solidFill>
                  </a:rPr>
                  <a:t>Y</a:t>
                </a:r>
                <a:r>
                  <a:rPr lang="en-US" altLang="zh-TW" dirty="0">
                    <a:solidFill>
                      <a:schemeClr val="bg2">
                        <a:lumMod val="25000"/>
                      </a:schemeClr>
                    </a:solidFill>
                  </a:rPr>
                  <a:t>  be another matrix related a linear transformation </a:t>
                </a:r>
                <a:r>
                  <a:rPr lang="en-US" altLang="zh-TW" i="1" dirty="0">
                    <a:solidFill>
                      <a:schemeClr val="bg2">
                        <a:lumMod val="25000"/>
                      </a:schemeClr>
                    </a:solidFill>
                  </a:rPr>
                  <a:t>P</a:t>
                </a:r>
                <a:r>
                  <a:rPr lang="en-US" altLang="zh-TW" dirty="0">
                    <a:solidFill>
                      <a:schemeClr val="bg2">
                        <a:lumMod val="25000"/>
                      </a:schemeClr>
                    </a:solidFill>
                  </a:rPr>
                  <a:t>.</a:t>
                </a:r>
              </a:p>
              <a:p>
                <a:pPr marL="0" indent="0" algn="ctr">
                  <a:lnSpc>
                    <a:spcPct val="17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altLang="zh-TW" sz="2300" b="0" i="1" smtClean="0">
                        <a:solidFill>
                          <a:schemeClr val="bg2">
                            <a:lumMod val="25000"/>
                          </a:schemeClr>
                        </a:solidFill>
                        <a:latin typeface="Cambria Math" panose="02040503050406030204" pitchFamily="18" charset="0"/>
                      </a:rPr>
                      <m:t>𝑃𝑋</m:t>
                    </m:r>
                    <m:r>
                      <a:rPr lang="en-US" altLang="zh-TW" sz="2300" b="0" i="1" smtClean="0">
                        <a:solidFill>
                          <a:schemeClr val="bg2">
                            <a:lumMod val="2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TW" sz="2300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TW" sz="2300" b="0" i="1" smtClean="0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zh-TW" sz="2300" b="0" i="1" smtClean="0">
                                      <a:solidFill>
                                        <a:schemeClr val="bg2">
                                          <a:lumMod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300" b="0" i="1" smtClean="0">
                                      <a:solidFill>
                                        <a:schemeClr val="bg2">
                                          <a:lumMod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TW" sz="2300" b="0" i="1" smtClean="0">
                                      <a:solidFill>
                                        <a:schemeClr val="bg2">
                                          <a:lumMod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altLang="zh-TW" sz="2300" b="0" i="1" smtClean="0">
                                  <a:solidFill>
                                    <a:schemeClr val="bg2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zh-TW" sz="2300" b="0" i="1" smtClean="0">
                                      <a:solidFill>
                                        <a:schemeClr val="bg2">
                                          <a:lumMod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300" b="0" i="1" smtClean="0">
                                      <a:solidFill>
                                        <a:schemeClr val="bg2">
                                          <a:lumMod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TW" sz="2300" b="0" i="1" smtClean="0">
                                      <a:solidFill>
                                        <a:schemeClr val="bg2">
                                          <a:lumMod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altLang="zh-TW" sz="2300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2300" b="0" i="1" smtClean="0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300" b="0" i="1" smtClean="0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TW" sz="2300" b="0" i="1" smtClean="0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TW" sz="2300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…</m:t>
                        </m:r>
                        <m:sSub>
                          <m:sSubPr>
                            <m:ctrlPr>
                              <a:rPr lang="en-US" altLang="zh-TW" sz="2300" b="0" i="1" smtClean="0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300" b="0" i="1" smtClean="0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TW" sz="2300" b="0" i="1" smtClean="0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altLang="zh-TW" sz="2300" b="0" i="1" smtClean="0">
                        <a:solidFill>
                          <a:schemeClr val="bg2">
                            <a:lumMod val="2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TW" sz="2300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TW" sz="2300" b="0" i="1" smtClean="0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zh-TW" sz="2300" b="0" i="1" smtClean="0">
                                      <a:solidFill>
                                        <a:schemeClr val="bg2">
                                          <a:lumMod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300" b="0" i="1" smtClean="0">
                                      <a:solidFill>
                                        <a:schemeClr val="bg2">
                                          <a:lumMod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altLang="zh-TW" sz="2300" b="0" i="1" smtClean="0">
                                      <a:solidFill>
                                        <a:schemeClr val="bg2">
                                          <a:lumMod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lang="en-US" altLang="zh-TW" sz="2300" b="0" i="1" smtClean="0">
                                  <a:solidFill>
                                    <a:schemeClr val="bg2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b>
                                <m:sSubPr>
                                  <m:ctrlPr>
                                    <a:rPr lang="en-US" altLang="zh-TW" sz="2300" b="0" i="1" smtClean="0">
                                      <a:solidFill>
                                        <a:schemeClr val="bg2">
                                          <a:lumMod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300" b="0" i="1" smtClean="0">
                                      <a:solidFill>
                                        <a:schemeClr val="bg2">
                                          <a:lumMod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altLang="zh-TW" sz="2300" b="0" i="1" smtClean="0">
                                      <a:solidFill>
                                        <a:schemeClr val="bg2">
                                          <a:lumMod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TW" sz="2300" b="0" i="1" smtClean="0">
                                  <a:solidFill>
                                    <a:schemeClr val="bg2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TW" sz="2300" i="1">
                                      <a:solidFill>
                                        <a:schemeClr val="bg2">
                                          <a:lumMod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300" i="1">
                                      <a:solidFill>
                                        <a:schemeClr val="bg2">
                                          <a:lumMod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altLang="zh-TW" sz="2300" i="1">
                                      <a:solidFill>
                                        <a:schemeClr val="bg2">
                                          <a:lumMod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lang="en-US" altLang="zh-TW" sz="2300" i="1">
                                  <a:solidFill>
                                    <a:schemeClr val="bg2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b>
                                <m:sSubPr>
                                  <m:ctrlPr>
                                    <a:rPr lang="en-US" altLang="zh-TW" sz="2300" i="1">
                                      <a:solidFill>
                                        <a:schemeClr val="bg2">
                                          <a:lumMod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300" i="1">
                                      <a:solidFill>
                                        <a:schemeClr val="bg2">
                                          <a:lumMod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altLang="zh-TW" sz="2300" b="0" i="1" smtClean="0">
                                      <a:solidFill>
                                        <a:schemeClr val="bg2">
                                          <a:lumMod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altLang="zh-TW" sz="2300" b="0" i="1" smtClean="0">
                                  <a:solidFill>
                                    <a:schemeClr val="bg2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altLang="zh-TW" sz="2300" b="0" i="1" smtClean="0">
                                  <a:solidFill>
                                    <a:schemeClr val="bg2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⋱</m:t>
                              </m:r>
                            </m:e>
                            <m:e>
                              <m:r>
                                <a:rPr lang="en-US" altLang="zh-TW" sz="2300" b="0" i="1" smtClean="0">
                                  <a:solidFill>
                                    <a:schemeClr val="bg2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zh-TW" sz="2300" i="1">
                                      <a:solidFill>
                                        <a:schemeClr val="bg2">
                                          <a:lumMod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300" i="1">
                                      <a:solidFill>
                                        <a:schemeClr val="bg2">
                                          <a:lumMod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TW" sz="2300" b="0" i="1" smtClean="0">
                                      <a:solidFill>
                                        <a:schemeClr val="bg2">
                                          <a:lumMod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lang="en-US" altLang="zh-TW" sz="2300" i="1">
                                  <a:solidFill>
                                    <a:schemeClr val="bg2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b>
                                <m:sSubPr>
                                  <m:ctrlPr>
                                    <a:rPr lang="en-US" altLang="zh-TW" sz="2300" i="1">
                                      <a:solidFill>
                                        <a:schemeClr val="bg2">
                                          <a:lumMod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300" i="1">
                                      <a:solidFill>
                                        <a:schemeClr val="bg2">
                                          <a:lumMod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altLang="zh-TW" sz="2300" i="1">
                                      <a:solidFill>
                                        <a:schemeClr val="bg2">
                                          <a:lumMod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TW" sz="2300" b="0" i="1" smtClean="0">
                                  <a:solidFill>
                                    <a:schemeClr val="bg2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TW" sz="2300" i="1">
                                      <a:solidFill>
                                        <a:schemeClr val="bg2">
                                          <a:lumMod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300" i="1">
                                      <a:solidFill>
                                        <a:schemeClr val="bg2">
                                          <a:lumMod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TW" sz="2300" b="0" i="1" smtClean="0">
                                      <a:solidFill>
                                        <a:schemeClr val="bg2">
                                          <a:lumMod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lang="en-US" altLang="zh-TW" sz="2300" i="1">
                                  <a:solidFill>
                                    <a:schemeClr val="bg2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b>
                                <m:sSubPr>
                                  <m:ctrlPr>
                                    <a:rPr lang="en-US" altLang="zh-TW" sz="2300" i="1">
                                      <a:solidFill>
                                        <a:schemeClr val="bg2">
                                          <a:lumMod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300" i="1">
                                      <a:solidFill>
                                        <a:schemeClr val="bg2">
                                          <a:lumMod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altLang="zh-TW" sz="2300" b="0" i="1" smtClean="0">
                                      <a:solidFill>
                                        <a:schemeClr val="bg2">
                                          <a:lumMod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altLang="zh-TW" sz="2300" b="0" i="1" smtClean="0">
                        <a:solidFill>
                          <a:schemeClr val="bg2">
                            <a:lumMod val="2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2300" b="0" i="1" smtClean="0">
                        <a:solidFill>
                          <a:schemeClr val="bg2">
                            <a:lumMod val="25000"/>
                          </a:schemeClr>
                        </a:solidFill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altLang="zh-TW" sz="2300" dirty="0">
                    <a:solidFill>
                      <a:schemeClr val="bg2">
                        <a:lumMod val="25000"/>
                      </a:schemeClr>
                    </a:solidFill>
                  </a:rPr>
                  <a:t>,</a:t>
                </a:r>
                <a:r>
                  <a:rPr lang="zh-TW" altLang="en-US" sz="2300" dirty="0">
                    <a:solidFill>
                      <a:schemeClr val="bg2">
                        <a:lumMod val="25000"/>
                      </a:schemeClr>
                    </a:solidFill>
                  </a:rPr>
                  <a:t> </a:t>
                </a:r>
                <a:r>
                  <a:rPr lang="en-US" altLang="zh-TW" sz="2300" dirty="0">
                    <a:solidFill>
                      <a:schemeClr val="bg2">
                        <a:lumMod val="25000"/>
                      </a:schemeClr>
                    </a:solidFill>
                  </a:rPr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300" i="1" dirty="0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300" b="0" i="1" dirty="0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TW" sz="2300" b="0" i="1" dirty="0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TW" sz="2300" b="0" i="1" dirty="0" smtClean="0">
                        <a:solidFill>
                          <a:schemeClr val="bg2">
                            <a:lumMod val="2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TW" sz="2300" b="0" i="1" dirty="0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TW" sz="2300" b="0" i="1" dirty="0" smtClean="0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zh-TW" sz="2300" i="1">
                                      <a:solidFill>
                                        <a:schemeClr val="bg2">
                                          <a:lumMod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300" i="1">
                                      <a:solidFill>
                                        <a:schemeClr val="bg2">
                                          <a:lumMod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altLang="zh-TW" sz="2300" i="1">
                                      <a:solidFill>
                                        <a:schemeClr val="bg2">
                                          <a:lumMod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lang="en-US" altLang="zh-TW" sz="2300" i="1">
                                  <a:solidFill>
                                    <a:schemeClr val="bg2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b>
                                <m:sSubPr>
                                  <m:ctrlPr>
                                    <a:rPr lang="en-US" altLang="zh-TW" sz="2300" i="1">
                                      <a:solidFill>
                                        <a:schemeClr val="bg2">
                                          <a:lumMod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300" i="1">
                                      <a:solidFill>
                                        <a:schemeClr val="bg2">
                                          <a:lumMod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altLang="zh-TW" sz="2300" b="0" i="1" smtClean="0">
                                      <a:solidFill>
                                        <a:schemeClr val="bg2">
                                          <a:lumMod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altLang="zh-TW" sz="2300" i="1">
                                  <a:solidFill>
                                    <a:schemeClr val="bg2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zh-TW" sz="2300" i="1">
                                      <a:solidFill>
                                        <a:schemeClr val="bg2">
                                          <a:lumMod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300" i="1">
                                      <a:solidFill>
                                        <a:schemeClr val="bg2">
                                          <a:lumMod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TW" sz="2300" i="1">
                                      <a:solidFill>
                                        <a:schemeClr val="bg2">
                                          <a:lumMod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lang="en-US" altLang="zh-TW" sz="2300" i="1">
                                  <a:solidFill>
                                    <a:schemeClr val="bg2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b>
                                <m:sSubPr>
                                  <m:ctrlPr>
                                    <a:rPr lang="en-US" altLang="zh-TW" sz="2300" i="1">
                                      <a:solidFill>
                                        <a:schemeClr val="bg2">
                                          <a:lumMod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300" i="1">
                                      <a:solidFill>
                                        <a:schemeClr val="bg2">
                                          <a:lumMod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altLang="zh-TW" sz="2300" b="0" i="1" smtClean="0">
                                      <a:solidFill>
                                        <a:schemeClr val="bg2">
                                          <a:lumMod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altLang="zh-TW" sz="2300" i="1" dirty="0">
                  <a:solidFill>
                    <a:schemeClr val="bg2">
                      <a:lumMod val="25000"/>
                    </a:schemeClr>
                  </a:solidFill>
                </a:endParaRPr>
              </a:p>
              <a:p>
                <a:pPr lvl="1">
                  <a:lnSpc>
                    <a:spcPct val="170000"/>
                  </a:lnSpc>
                </a:pPr>
                <a:r>
                  <a:rPr lang="en-US" altLang="zh-TW" sz="2000" dirty="0">
                    <a:solidFill>
                      <a:schemeClr val="bg2">
                        <a:lumMod val="25000"/>
                      </a:schemeClr>
                    </a:solidFill>
                  </a:rPr>
                  <a:t>Geometrically, </a:t>
                </a:r>
                <a:r>
                  <a:rPr lang="en-US" altLang="zh-TW" sz="2000" i="1" dirty="0">
                    <a:solidFill>
                      <a:schemeClr val="bg2">
                        <a:lumMod val="25000"/>
                      </a:schemeClr>
                    </a:solidFill>
                  </a:rPr>
                  <a:t>P</a:t>
                </a:r>
                <a:r>
                  <a:rPr lang="en-US" altLang="zh-TW" sz="2000" dirty="0">
                    <a:solidFill>
                      <a:schemeClr val="bg2">
                        <a:lumMod val="25000"/>
                      </a:schemeClr>
                    </a:solidFill>
                  </a:rPr>
                  <a:t>  is a rotation and a stretch which again transforms </a:t>
                </a:r>
                <a:r>
                  <a:rPr lang="en-US" altLang="zh-TW" sz="2000" i="1" dirty="0">
                    <a:solidFill>
                      <a:schemeClr val="bg2">
                        <a:lumMod val="25000"/>
                      </a:schemeClr>
                    </a:solidFill>
                  </a:rPr>
                  <a:t>X</a:t>
                </a:r>
                <a:r>
                  <a:rPr lang="en-US" altLang="zh-TW" sz="2000" dirty="0">
                    <a:solidFill>
                      <a:schemeClr val="bg2">
                        <a:lumMod val="25000"/>
                      </a:schemeClr>
                    </a:solidFill>
                  </a:rPr>
                  <a:t>  into </a:t>
                </a:r>
                <a:r>
                  <a:rPr lang="en-US" altLang="zh-TW" sz="2000" i="1" dirty="0">
                    <a:solidFill>
                      <a:schemeClr val="bg2">
                        <a:lumMod val="25000"/>
                      </a:schemeClr>
                    </a:solidFill>
                  </a:rPr>
                  <a:t>Y</a:t>
                </a:r>
                <a:r>
                  <a:rPr lang="en-US" altLang="zh-TW" sz="2000" dirty="0">
                    <a:solidFill>
                      <a:schemeClr val="bg2">
                        <a:lumMod val="25000"/>
                      </a:schemeClr>
                    </a:solidFill>
                  </a:rPr>
                  <a:t> .</a:t>
                </a:r>
              </a:p>
              <a:p>
                <a:pPr lvl="1">
                  <a:lnSpc>
                    <a:spcPct val="170000"/>
                  </a:lnSpc>
                </a:pPr>
                <a:r>
                  <a:rPr lang="en-US" altLang="zh-TW" sz="2000" dirty="0">
                    <a:solidFill>
                      <a:schemeClr val="bg2">
                        <a:lumMod val="25000"/>
                      </a:schemeClr>
                    </a:solidFill>
                  </a:rPr>
                  <a:t>The rows of </a:t>
                </a:r>
                <a:r>
                  <a:rPr lang="en-US" altLang="zh-TW" sz="2000" i="1" dirty="0">
                    <a:solidFill>
                      <a:schemeClr val="bg2">
                        <a:lumMod val="25000"/>
                      </a:schemeClr>
                    </a:solidFill>
                  </a:rPr>
                  <a:t>P</a:t>
                </a:r>
                <a:r>
                  <a:rPr lang="en-US" altLang="zh-TW" sz="2000" dirty="0">
                    <a:solidFill>
                      <a:schemeClr val="bg2">
                        <a:lumMod val="25000"/>
                      </a:schemeClr>
                    </a:solidFill>
                  </a:rPr>
                  <a:t>, {</a:t>
                </a:r>
                <a:r>
                  <a:rPr lang="en-US" altLang="zh-TW" sz="2000" i="1" dirty="0">
                    <a:solidFill>
                      <a:schemeClr val="bg2">
                        <a:lumMod val="25000"/>
                      </a:schemeClr>
                    </a:solidFill>
                  </a:rPr>
                  <a:t>p</a:t>
                </a:r>
                <a:r>
                  <a:rPr lang="en-US" altLang="zh-TW" sz="2000" baseline="-25000" dirty="0">
                    <a:solidFill>
                      <a:schemeClr val="bg2">
                        <a:lumMod val="25000"/>
                      </a:schemeClr>
                    </a:solidFill>
                  </a:rPr>
                  <a:t>1</a:t>
                </a:r>
                <a:r>
                  <a:rPr lang="en-US" altLang="zh-TW" sz="2000" dirty="0">
                    <a:solidFill>
                      <a:schemeClr val="bg2">
                        <a:lumMod val="25000"/>
                      </a:schemeClr>
                    </a:solidFill>
                  </a:rPr>
                  <a:t>,</a:t>
                </a:r>
                <a:r>
                  <a:rPr lang="is-IS" altLang="zh-TW" sz="2000" dirty="0">
                    <a:solidFill>
                      <a:schemeClr val="bg2">
                        <a:lumMod val="25000"/>
                      </a:schemeClr>
                    </a:solidFill>
                  </a:rPr>
                  <a:t>…</a:t>
                </a:r>
                <a:r>
                  <a:rPr lang="en-US" altLang="zh-TW" sz="2000" dirty="0">
                    <a:solidFill>
                      <a:schemeClr val="bg2">
                        <a:lumMod val="25000"/>
                      </a:schemeClr>
                    </a:solidFill>
                  </a:rPr>
                  <a:t>,</a:t>
                </a:r>
                <a:r>
                  <a:rPr lang="en-US" altLang="zh-TW" sz="2000" i="1" dirty="0">
                    <a:solidFill>
                      <a:schemeClr val="bg2">
                        <a:lumMod val="25000"/>
                      </a:schemeClr>
                    </a:solidFill>
                  </a:rPr>
                  <a:t>p</a:t>
                </a:r>
                <a:r>
                  <a:rPr lang="en-US" altLang="zh-TW" sz="2000" i="1" baseline="-25000" dirty="0">
                    <a:solidFill>
                      <a:schemeClr val="bg2">
                        <a:lumMod val="25000"/>
                      </a:schemeClr>
                    </a:solidFill>
                  </a:rPr>
                  <a:t>m</a:t>
                </a:r>
                <a:r>
                  <a:rPr lang="en-US" altLang="zh-TW" sz="2000" dirty="0">
                    <a:solidFill>
                      <a:schemeClr val="bg2">
                        <a:lumMod val="25000"/>
                      </a:schemeClr>
                    </a:solidFill>
                  </a:rPr>
                  <a:t>} , are a set of new basis vector for expressing the columns of </a:t>
                </a:r>
                <a:r>
                  <a:rPr lang="en-US" altLang="zh-TW" sz="2000" i="1" dirty="0">
                    <a:solidFill>
                      <a:schemeClr val="bg2">
                        <a:lumMod val="25000"/>
                      </a:schemeClr>
                    </a:solidFill>
                  </a:rPr>
                  <a:t>X</a:t>
                </a:r>
                <a:r>
                  <a:rPr lang="en-US" altLang="zh-TW" sz="2000" dirty="0">
                    <a:solidFill>
                      <a:schemeClr val="bg2">
                        <a:lumMod val="25000"/>
                      </a:schemeClr>
                    </a:solidFill>
                  </a:rPr>
                  <a:t>.</a:t>
                </a:r>
              </a:p>
              <a:p>
                <a:pPr>
                  <a:lnSpc>
                    <a:spcPct val="170000"/>
                  </a:lnSpc>
                </a:pPr>
                <a:r>
                  <a:rPr lang="en-US" altLang="zh-TW" sz="2300" dirty="0">
                    <a:solidFill>
                      <a:schemeClr val="accent1"/>
                    </a:solidFill>
                    <a:latin typeface=""/>
                  </a:rPr>
                  <a:t>Therefore, the rows of </a:t>
                </a:r>
                <a:r>
                  <a:rPr lang="en-US" altLang="zh-TW" sz="2300" i="1" dirty="0">
                    <a:solidFill>
                      <a:schemeClr val="accent1"/>
                    </a:solidFill>
                    <a:latin typeface=""/>
                  </a:rPr>
                  <a:t>P</a:t>
                </a:r>
                <a:r>
                  <a:rPr lang="en-US" altLang="zh-TW" sz="2300" dirty="0">
                    <a:solidFill>
                      <a:schemeClr val="accent1"/>
                    </a:solidFill>
                    <a:latin typeface=""/>
                  </a:rPr>
                  <a:t> are a new set of basis vectors for representing of columns of </a:t>
                </a:r>
                <a:r>
                  <a:rPr lang="en-US" altLang="zh-TW" sz="2300" i="1" dirty="0">
                    <a:solidFill>
                      <a:schemeClr val="accent1"/>
                    </a:solidFill>
                    <a:latin typeface=""/>
                  </a:rPr>
                  <a:t>X</a:t>
                </a:r>
                <a:r>
                  <a:rPr lang="en-US" altLang="zh-TW" sz="2300" dirty="0">
                    <a:solidFill>
                      <a:schemeClr val="accent1"/>
                    </a:solidFill>
                    <a:latin typeface=""/>
                  </a:rPr>
                  <a:t>.</a:t>
                </a:r>
                <a:endParaRPr lang="zh-TW" altLang="en-US" sz="23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4"/>
                <a:ext cx="7886700" cy="4021723"/>
              </a:xfrm>
              <a:blipFill>
                <a:blip r:embed="rId2"/>
                <a:stretch>
                  <a:fillRect l="-482" r="-4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文字方塊 9"/>
          <p:cNvSpPr txBox="1"/>
          <p:nvPr/>
        </p:nvSpPr>
        <p:spPr>
          <a:xfrm>
            <a:off x="4635306" y="6536620"/>
            <a:ext cx="45613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1200" dirty="0">
                <a:solidFill>
                  <a:schemeClr val="bg1"/>
                </a:solidFill>
              </a:rPr>
              <a:t>Credit: A Tutorial on Principal Component Analysis, </a:t>
            </a:r>
            <a:r>
              <a:rPr lang="en-US" altLang="zh-TW" sz="12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Jonathon Shlens</a:t>
            </a:r>
            <a:endParaRPr lang="en-US" altLang="zh-TW" sz="1200" dirty="0">
              <a:solidFill>
                <a:schemeClr val="bg1"/>
              </a:solidFill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350DBD89-E755-EB4E-BB61-B6D78EF073F2}"/>
              </a:ext>
            </a:extLst>
          </p:cNvPr>
          <p:cNvSpPr txBox="1"/>
          <p:nvPr/>
        </p:nvSpPr>
        <p:spPr>
          <a:xfrm>
            <a:off x="4135855" y="2953752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5777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What is the best way to re-express </a:t>
            </a:r>
            <a:r>
              <a:rPr kumimoji="1" lang="en-US" altLang="zh-TW" i="1" dirty="0"/>
              <a:t>X</a:t>
            </a:r>
            <a:r>
              <a:rPr kumimoji="1" lang="en-US" altLang="zh-TW" dirty="0"/>
              <a:t>?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>
              <a:lnSpc>
                <a:spcPct val="100000"/>
              </a:lnSpc>
            </a:pPr>
            <a:r>
              <a:rPr lang="en-US" altLang="zh-TW" dirty="0">
                <a:solidFill>
                  <a:schemeClr val="bg2">
                    <a:lumMod val="25000"/>
                  </a:schemeClr>
                </a:solidFill>
              </a:rPr>
              <a:t>What is a good choice of basis </a:t>
            </a:r>
            <a:r>
              <a:rPr lang="en-US" altLang="zh-TW" i="1" dirty="0">
                <a:solidFill>
                  <a:schemeClr val="bg2">
                    <a:lumMod val="25000"/>
                  </a:schemeClr>
                </a:solidFill>
              </a:rPr>
              <a:t>P</a:t>
            </a:r>
            <a:r>
              <a:rPr lang="en-US" altLang="zh-TW" dirty="0">
                <a:solidFill>
                  <a:schemeClr val="bg2">
                    <a:lumMod val="25000"/>
                  </a:schemeClr>
                </a:solidFill>
              </a:rPr>
              <a:t>?</a:t>
            </a:r>
          </a:p>
          <a:p>
            <a:pPr>
              <a:lnSpc>
                <a:spcPct val="100000"/>
              </a:lnSpc>
            </a:pPr>
            <a:r>
              <a:rPr kumimoji="1" lang="en-US" altLang="zh-TW" dirty="0">
                <a:solidFill>
                  <a:schemeClr val="bg2">
                    <a:lumMod val="25000"/>
                  </a:schemeClr>
                </a:solidFill>
              </a:rPr>
              <a:t>Two key points</a:t>
            </a:r>
          </a:p>
          <a:p>
            <a:pPr lvl="1">
              <a:lnSpc>
                <a:spcPct val="100000"/>
              </a:lnSpc>
            </a:pPr>
            <a:r>
              <a:rPr lang="en-US" altLang="zh-TW" sz="2400" dirty="0">
                <a:solidFill>
                  <a:schemeClr val="accent1"/>
                </a:solidFill>
              </a:rPr>
              <a:t>Noise</a:t>
            </a:r>
            <a:r>
              <a:rPr lang="en-US" altLang="zh-TW" sz="2400" dirty="0">
                <a:solidFill>
                  <a:schemeClr val="bg2">
                    <a:lumMod val="25000"/>
                  </a:schemeClr>
                </a:solidFill>
              </a:rPr>
              <a:t> and </a:t>
            </a:r>
            <a:r>
              <a:rPr lang="en-US" altLang="zh-TW" sz="2400" dirty="0">
                <a:solidFill>
                  <a:schemeClr val="accent1"/>
                </a:solidFill>
              </a:rPr>
              <a:t>Rotation</a:t>
            </a:r>
          </a:p>
          <a:p>
            <a:pPr lvl="1">
              <a:lnSpc>
                <a:spcPct val="100000"/>
              </a:lnSpc>
            </a:pPr>
            <a:r>
              <a:rPr lang="en-US" altLang="zh-TW" sz="2400" dirty="0">
                <a:solidFill>
                  <a:schemeClr val="accent1"/>
                </a:solidFill>
              </a:rPr>
              <a:t>Redundancy</a:t>
            </a:r>
            <a:endParaRPr kumimoji="1" lang="zh-TW" altLang="en-US" sz="2400" dirty="0">
              <a:solidFill>
                <a:schemeClr val="accent1"/>
              </a:solidFill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4672559" y="6505607"/>
            <a:ext cx="4418768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Credit: A Tutorial on Principal Component Analysis, 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  <a:hlinkClick r:id="rId2"/>
              </a:rPr>
              <a:t>Jonathon Shlens</a:t>
            </a:r>
            <a:endParaRPr lang="en-US" altLang="zh-TW" sz="120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9313281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Ratio of variances</a:t>
            </a:r>
            <a:endParaRPr kumimoji="1"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 anchor="t"/>
              <a:lstStyle/>
              <a:p>
                <a:pPr>
                  <a:lnSpc>
                    <a:spcPct val="100000"/>
                  </a:lnSpc>
                </a:pPr>
                <a:r>
                  <a:rPr lang="en-US" altLang="zh-TW" dirty="0"/>
                  <a:t>signal-to-noise ratio (SNR) =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𝑠𝑖𝑔𝑛𝑎𝑙</m:t>
                            </m:r>
                          </m:sub>
                          <m:sup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num>
                      <m:den>
                        <m:sSubSup>
                          <m:sSubSupPr>
                            <m:ctrlP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𝑛𝑜𝑖𝑠𝑒</m:t>
                            </m:r>
                          </m:sub>
                          <m:sup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den>
                    </m:f>
                  </m:oMath>
                </a14:m>
                <a:endParaRPr lang="en-US" altLang="zh-TW" dirty="0"/>
              </a:p>
              <a:p>
                <a:pPr lvl="1">
                  <a:lnSpc>
                    <a:spcPct val="100000"/>
                  </a:lnSpc>
                </a:pPr>
                <a:endParaRPr kumimoji="1" lang="zh-TW" altLang="en-US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55371" y="3058885"/>
            <a:ext cx="4245056" cy="2991757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4575910" y="6526676"/>
            <a:ext cx="4568090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Credit: A Tutorial on Principal Component Analysis, 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Jonathon Shlens</a:t>
            </a:r>
            <a:endParaRPr lang="en-US" altLang="zh-TW" sz="1200" dirty="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64609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Redundancy</a:t>
            </a:r>
            <a:endParaRPr kumimoji="1" lang="zh-TW" altLang="en-US" dirty="0"/>
          </a:p>
        </p:txBody>
      </p:sp>
      <p:sp>
        <p:nvSpPr>
          <p:cNvPr id="8" name="矩形 7"/>
          <p:cNvSpPr/>
          <p:nvPr/>
        </p:nvSpPr>
        <p:spPr>
          <a:xfrm>
            <a:off x="1027601" y="4600664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latin typeface=""/>
              </a:rPr>
              <a:t>low redundancy</a:t>
            </a:r>
            <a:endParaRPr lang="zh-TW" altLang="en-US" dirty="0"/>
          </a:p>
        </p:txBody>
      </p:sp>
      <p:sp>
        <p:nvSpPr>
          <p:cNvPr id="10" name="矩形 9"/>
          <p:cNvSpPr/>
          <p:nvPr/>
        </p:nvSpPr>
        <p:spPr>
          <a:xfrm>
            <a:off x="6380489" y="4662016"/>
            <a:ext cx="18902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>
                <a:latin typeface=""/>
              </a:rPr>
              <a:t>high redundancy</a:t>
            </a:r>
            <a:endParaRPr lang="zh-TW" altLang="en-US" dirty="0"/>
          </a:p>
        </p:txBody>
      </p:sp>
      <p:grpSp>
        <p:nvGrpSpPr>
          <p:cNvPr id="21" name="群組 20"/>
          <p:cNvGrpSpPr>
            <a:grpSpLocks noChangeAspect="1"/>
          </p:cNvGrpSpPr>
          <p:nvPr/>
        </p:nvGrpSpPr>
        <p:grpSpPr>
          <a:xfrm>
            <a:off x="627562" y="2136695"/>
            <a:ext cx="8059238" cy="2437622"/>
            <a:chOff x="0" y="1299381"/>
            <a:chExt cx="9144011" cy="3546234"/>
          </a:xfrm>
        </p:grpSpPr>
        <p:pic>
          <p:nvPicPr>
            <p:cNvPr id="7" name="圖片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299381"/>
              <a:ext cx="9144011" cy="3404214"/>
            </a:xfrm>
            <a:prstGeom prst="rect">
              <a:avLst/>
            </a:prstGeom>
          </p:spPr>
        </p:pic>
        <p:sp>
          <p:nvSpPr>
            <p:cNvPr id="13" name="文字方塊 12"/>
            <p:cNvSpPr txBox="1"/>
            <p:nvPr/>
          </p:nvSpPr>
          <p:spPr>
            <a:xfrm>
              <a:off x="902525" y="4276290"/>
              <a:ext cx="360481" cy="53730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kumimoji="1" lang="en-US" altLang="zh-TW"/>
                <a:t>A</a:t>
              </a:r>
              <a:endParaRPr kumimoji="1" lang="zh-TW" altLang="en-US" dirty="0"/>
            </a:p>
          </p:txBody>
        </p:sp>
        <p:sp>
          <p:nvSpPr>
            <p:cNvPr id="14" name="文字方塊 13"/>
            <p:cNvSpPr txBox="1"/>
            <p:nvPr/>
          </p:nvSpPr>
          <p:spPr>
            <a:xfrm>
              <a:off x="4406735" y="4308314"/>
              <a:ext cx="360481" cy="53730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kumimoji="1" lang="en-US" altLang="zh-TW"/>
                <a:t>A</a:t>
              </a:r>
              <a:endParaRPr kumimoji="1" lang="zh-TW" altLang="en-US" dirty="0"/>
            </a:p>
          </p:txBody>
        </p:sp>
        <p:sp>
          <p:nvSpPr>
            <p:cNvPr id="15" name="文字方塊 14"/>
            <p:cNvSpPr txBox="1"/>
            <p:nvPr/>
          </p:nvSpPr>
          <p:spPr>
            <a:xfrm>
              <a:off x="7730705" y="4263932"/>
              <a:ext cx="360481" cy="53730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kumimoji="1" lang="en-US" altLang="zh-TW" dirty="0"/>
                <a:t>A</a:t>
              </a:r>
              <a:endParaRPr kumimoji="1" lang="zh-TW" altLang="en-US" dirty="0"/>
            </a:p>
          </p:txBody>
        </p:sp>
        <p:sp>
          <p:nvSpPr>
            <p:cNvPr id="16" name="文字方塊 15"/>
            <p:cNvSpPr txBox="1"/>
            <p:nvPr/>
          </p:nvSpPr>
          <p:spPr>
            <a:xfrm>
              <a:off x="126660" y="3573668"/>
              <a:ext cx="351386" cy="53730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kumimoji="1" lang="en-US" altLang="zh-TW" dirty="0"/>
                <a:t>B</a:t>
              </a:r>
              <a:endParaRPr kumimoji="1" lang="zh-TW" altLang="en-US" dirty="0"/>
            </a:p>
          </p:txBody>
        </p:sp>
        <p:sp>
          <p:nvSpPr>
            <p:cNvPr id="17" name="文字方塊 16"/>
            <p:cNvSpPr txBox="1"/>
            <p:nvPr/>
          </p:nvSpPr>
          <p:spPr>
            <a:xfrm>
              <a:off x="3575461" y="3573668"/>
              <a:ext cx="351386" cy="53730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kumimoji="1" lang="en-US" altLang="zh-TW"/>
                <a:t>B</a:t>
              </a:r>
              <a:endParaRPr kumimoji="1" lang="zh-TW" altLang="en-US" dirty="0"/>
            </a:p>
          </p:txBody>
        </p:sp>
        <p:sp>
          <p:nvSpPr>
            <p:cNvPr id="18" name="文字方塊 17"/>
            <p:cNvSpPr txBox="1"/>
            <p:nvPr/>
          </p:nvSpPr>
          <p:spPr>
            <a:xfrm>
              <a:off x="7014634" y="3512309"/>
              <a:ext cx="351386" cy="53730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kumimoji="1" lang="en-US" altLang="zh-TW"/>
                <a:t>B</a:t>
              </a:r>
              <a:endParaRPr kumimoji="1" lang="zh-TW" altLang="en-US" dirty="0"/>
            </a:p>
          </p:txBody>
        </p:sp>
      </p:grpSp>
      <p:sp>
        <p:nvSpPr>
          <p:cNvPr id="24" name="文字方塊 23"/>
          <p:cNvSpPr txBox="1"/>
          <p:nvPr/>
        </p:nvSpPr>
        <p:spPr>
          <a:xfrm>
            <a:off x="4572000" y="6512953"/>
            <a:ext cx="4576786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Credit: A Tutorial on Principal Component Analysis, 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Jonathon Shlens</a:t>
            </a:r>
            <a:endParaRPr lang="en-US" altLang="zh-TW" sz="1200" dirty="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73772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2800" dirty="0"/>
              <a:t>Redundancy measured using </a:t>
            </a:r>
            <a:r>
              <a:rPr lang="en-US" altLang="zh-TW" sz="2800" i="1" dirty="0"/>
              <a:t>Covariance</a:t>
            </a:r>
            <a:endParaRPr kumimoji="1" lang="zh-TW" altLang="en-US" sz="2800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內容版面配置區 3">
                <a:extLst>
                  <a:ext uri="{FF2B5EF4-FFF2-40B4-BE49-F238E27FC236}">
                    <a16:creationId xmlns:a16="http://schemas.microsoft.com/office/drawing/2014/main" id="{C15BC769-0C96-1F40-BC73-97746C337C2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4"/>
                <a:ext cx="7886700" cy="4587208"/>
              </a:xfrm>
            </p:spPr>
            <p:txBody>
              <a:bodyPr>
                <a:normAutofit lnSpcReduction="10000"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altLang="zh-TW" dirty="0">
                    <a:latin typeface=""/>
                  </a:rPr>
                  <a:t>Consider two sets of measurements with </a:t>
                </a:r>
                <a:r>
                  <a:rPr lang="en-US" altLang="zh-TW" dirty="0">
                    <a:solidFill>
                      <a:schemeClr val="accent1"/>
                    </a:solidFill>
                    <a:latin typeface=""/>
                  </a:rPr>
                  <a:t>zero means</a:t>
                </a:r>
                <a:endParaRPr lang="zh-TW" altLang="en-US" dirty="0">
                  <a:solidFill>
                    <a:schemeClr val="accent1"/>
                  </a:solidFill>
                </a:endParaRPr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endParaRPr lang="en-US" altLang="zh-TW" dirty="0"/>
              </a:p>
              <a:p>
                <a:pPr>
                  <a:lnSpc>
                    <a:spcPct val="100000"/>
                  </a:lnSpc>
                </a:pPr>
                <a:r>
                  <a:rPr lang="en-US" altLang="zh-TW" dirty="0"/>
                  <a:t>The variance of </a:t>
                </a:r>
                <a:r>
                  <a:rPr lang="en-US" altLang="zh-TW" i="1" dirty="0"/>
                  <a:t>A</a:t>
                </a:r>
                <a:r>
                  <a:rPr lang="en-US" altLang="zh-TW" dirty="0"/>
                  <a:t> and </a:t>
                </a:r>
                <a:r>
                  <a:rPr lang="en-US" altLang="zh-TW" i="1" dirty="0"/>
                  <a:t>B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p>
                            <m:sSup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altLang="zh-TW" i="1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  <m:sup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altLang="zh-TW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TW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altLang="zh-TW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lang="en-US" altLang="zh-TW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nary>
                  </m:oMath>
                </a14:m>
                <a:r>
                  <a:rPr lang="en-US" altLang="zh-TW" i="1" dirty="0"/>
                  <a:t> </a:t>
                </a:r>
                <a:r>
                  <a:rPr lang="en-US" altLang="zh-TW" dirty="0"/>
                  <a:t>,</a:t>
                </a:r>
                <a:r>
                  <a:rPr lang="en-US" altLang="zh-TW" i="1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  <m: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nary>
                  </m:oMath>
                </a14:m>
                <a:r>
                  <a:rPr lang="en-US" altLang="zh-TW" i="1" dirty="0"/>
                  <a:t> 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altLang="zh-TW" dirty="0"/>
                  <a:t>Covariance of </a:t>
                </a:r>
                <a:r>
                  <a:rPr lang="en-US" altLang="zh-TW" i="1" dirty="0"/>
                  <a:t>A</a:t>
                </a:r>
                <a:r>
                  <a:rPr lang="en-US" altLang="zh-TW" dirty="0"/>
                  <a:t> and </a:t>
                </a:r>
                <a:r>
                  <a:rPr lang="en-US" altLang="zh-TW" i="1" dirty="0"/>
                  <a:t>B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𝑐𝑜𝑣</m:t>
                      </m:r>
                      <m:d>
                        <m:d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  <m:d>
                            <m:d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d>
                                <m:d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en-US" altLang="zh-TW" i="1" dirty="0"/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𝐴𝐵</m:t>
                          </m:r>
                        </m:sub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altLang="zh-TW" i="1" dirty="0"/>
              </a:p>
              <a:p>
                <a:pPr>
                  <a:lnSpc>
                    <a:spcPct val="100000"/>
                  </a:lnSpc>
                </a:pPr>
                <a:endParaRPr lang="en-US" dirty="0"/>
              </a:p>
            </p:txBody>
          </p:sp>
        </mc:Choice>
        <mc:Fallback xmlns="">
          <p:sp>
            <p:nvSpPr>
              <p:cNvPr id="4" name="內容版面配置區 3">
                <a:extLst>
                  <a:ext uri="{FF2B5EF4-FFF2-40B4-BE49-F238E27FC236}">
                    <a16:creationId xmlns:a16="http://schemas.microsoft.com/office/drawing/2014/main" id="{C15BC769-0C96-1F40-BC73-97746C337C2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4"/>
                <a:ext cx="7886700" cy="4587208"/>
              </a:xfrm>
              <a:blipFill>
                <a:blip r:embed="rId2"/>
                <a:stretch>
                  <a:fillRect l="-643" t="-1657" b="-342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文字方塊 23"/>
          <p:cNvSpPr txBox="1"/>
          <p:nvPr/>
        </p:nvSpPr>
        <p:spPr>
          <a:xfrm>
            <a:off x="5936706" y="6642556"/>
            <a:ext cx="3207294" cy="21544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endParaRPr lang="en-US" altLang="zh-TW" sz="800" dirty="0">
              <a:ea typeface="新細明體"/>
              <a:cs typeface="Calibri"/>
            </a:endParaRPr>
          </a:p>
        </p:txBody>
      </p:sp>
      <p:sp>
        <p:nvSpPr>
          <p:cNvPr id="3" name="文字方塊 23">
            <a:extLst>
              <a:ext uri="{FF2B5EF4-FFF2-40B4-BE49-F238E27FC236}">
                <a16:creationId xmlns:a16="http://schemas.microsoft.com/office/drawing/2014/main" id="{E17A5214-F7E0-488D-B944-9C98850330DC}"/>
              </a:ext>
            </a:extLst>
          </p:cNvPr>
          <p:cNvSpPr txBox="1"/>
          <p:nvPr/>
        </p:nvSpPr>
        <p:spPr>
          <a:xfrm>
            <a:off x="4556653" y="6537210"/>
            <a:ext cx="4576786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Credit: A Tutorial on Principal Component Analysis, 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Jonathon Shlens</a:t>
            </a:r>
            <a:endParaRPr lang="en-US" altLang="zh-TW" sz="1200" dirty="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121899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2800" dirty="0"/>
              <a:t>Redundancy measured using </a:t>
            </a:r>
            <a:r>
              <a:rPr lang="en-US" altLang="zh-TW" sz="2800" i="1" dirty="0"/>
              <a:t>Covariance</a:t>
            </a:r>
            <a:endParaRPr kumimoji="1" lang="zh-TW" altLang="en-US" sz="2800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內容版面配置區 3">
                <a:extLst>
                  <a:ext uri="{FF2B5EF4-FFF2-40B4-BE49-F238E27FC236}">
                    <a16:creationId xmlns:a16="http://schemas.microsoft.com/office/drawing/2014/main" id="{C15BC769-0C96-1F40-BC73-97746C337C2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en-US" altLang="zh-TW" dirty="0">
                    <a:latin typeface=""/>
                  </a:rPr>
                  <a:t>Convert </a:t>
                </a:r>
                <a:r>
                  <a:rPr lang="en-US" altLang="zh-TW" i="1" dirty="0">
                    <a:latin typeface=""/>
                  </a:rPr>
                  <a:t>A</a:t>
                </a:r>
                <a:r>
                  <a:rPr lang="en-US" altLang="zh-TW" dirty="0">
                    <a:latin typeface=""/>
                  </a:rPr>
                  <a:t> and </a:t>
                </a:r>
                <a:r>
                  <a:rPr lang="en-US" altLang="zh-TW" i="1" dirty="0">
                    <a:latin typeface=""/>
                  </a:rPr>
                  <a:t>B</a:t>
                </a:r>
                <a:r>
                  <a:rPr lang="en-US" altLang="zh-TW" dirty="0">
                    <a:latin typeface=""/>
                  </a:rPr>
                  <a:t> into corresponding row vectors</a:t>
                </a:r>
                <a:endParaRPr lang="zh-TW" altLang="en-US" dirty="0">
                  <a:solidFill>
                    <a:schemeClr val="accent1"/>
                  </a:solidFill>
                </a:endParaRPr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…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…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TW" i="1" dirty="0"/>
                  <a:t> 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altLang="zh-TW" dirty="0"/>
                  <a:t>Covariance of </a:t>
                </a:r>
                <a:r>
                  <a:rPr lang="en-US" altLang="zh-TW" i="1" dirty="0"/>
                  <a:t>A</a:t>
                </a:r>
                <a:r>
                  <a:rPr lang="en-US" altLang="zh-TW" dirty="0"/>
                  <a:t> and </a:t>
                </a:r>
                <a:r>
                  <a:rPr lang="en-US" altLang="zh-TW" i="1" dirty="0"/>
                  <a:t>B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𝑎𝑏</m:t>
                          </m:r>
                        </m:sub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𝑎</m:t>
                      </m:r>
                      <m:sSup>
                        <m:sSup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altLang="zh-TW" i="1" dirty="0"/>
              </a:p>
              <a:p>
                <a:pPr>
                  <a:lnSpc>
                    <a:spcPct val="100000"/>
                  </a:lnSpc>
                </a:pPr>
                <a:endParaRPr lang="en-US" dirty="0"/>
              </a:p>
            </p:txBody>
          </p:sp>
        </mc:Choice>
        <mc:Fallback xmlns="">
          <p:sp>
            <p:nvSpPr>
              <p:cNvPr id="4" name="內容版面配置區 3">
                <a:extLst>
                  <a:ext uri="{FF2B5EF4-FFF2-40B4-BE49-F238E27FC236}">
                    <a16:creationId xmlns:a16="http://schemas.microsoft.com/office/drawing/2014/main" id="{C15BC769-0C96-1F40-BC73-97746C337C2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43" t="-11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文字方塊 23"/>
          <p:cNvSpPr txBox="1"/>
          <p:nvPr/>
        </p:nvSpPr>
        <p:spPr>
          <a:xfrm>
            <a:off x="5936706" y="6642556"/>
            <a:ext cx="3207294" cy="21544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endParaRPr lang="en-US" altLang="zh-TW" sz="800" dirty="0">
              <a:ea typeface="新細明體"/>
              <a:cs typeface="Calibri"/>
            </a:endParaRPr>
          </a:p>
        </p:txBody>
      </p:sp>
      <p:sp>
        <p:nvSpPr>
          <p:cNvPr id="3" name="文字方塊 23">
            <a:extLst>
              <a:ext uri="{FF2B5EF4-FFF2-40B4-BE49-F238E27FC236}">
                <a16:creationId xmlns:a16="http://schemas.microsoft.com/office/drawing/2014/main" id="{E17A5214-F7E0-488D-B944-9C98850330DC}"/>
              </a:ext>
            </a:extLst>
          </p:cNvPr>
          <p:cNvSpPr txBox="1"/>
          <p:nvPr/>
        </p:nvSpPr>
        <p:spPr>
          <a:xfrm>
            <a:off x="4556653" y="6537210"/>
            <a:ext cx="4576786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Credit: A Tutorial on Principal Component Analysis, 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Jonathon Shlens</a:t>
            </a:r>
            <a:endParaRPr lang="en-US" altLang="zh-TW" sz="1200" dirty="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2789515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 Covariance matrix </a:t>
            </a:r>
            <a:r>
              <a:rPr lang="en-US" altLang="zh-TW" i="1" dirty="0" err="1"/>
              <a:t>C</a:t>
            </a:r>
            <a:r>
              <a:rPr lang="en-US" altLang="zh-TW" i="1" baseline="-25000" dirty="0" err="1"/>
              <a:t>x</a:t>
            </a:r>
            <a:endParaRPr kumimoji="1" lang="zh-TW" altLang="en-US" i="1" baseline="-25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7886700" cy="4418917"/>
              </a:xfrm>
            </p:spPr>
            <p:txBody>
              <a:bodyPr anchor="t">
                <a:normAutofit/>
              </a:bodyPr>
              <a:lstStyle/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zh-TW" sz="2400" i="1" smtClean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2400" i="1" smtClean="0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2400" i="1">
                                  <a:solidFill>
                                    <a:schemeClr val="bg2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TW" sz="2400" i="1">
                                        <a:solidFill>
                                          <a:schemeClr val="bg2">
                                            <a:lumMod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400" i="1">
                                        <a:solidFill>
                                          <a:schemeClr val="bg2">
                                            <a:lumMod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altLang="zh-TW" sz="2400" i="1">
                                        <a:solidFill>
                                          <a:schemeClr val="bg2">
                                            <a:lumMod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altLang="zh-TW" sz="2400" i="1">
                                    <a:solidFill>
                                      <a:schemeClr val="bg2">
                                        <a:lumMod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TW" sz="2400" i="1">
                                        <a:solidFill>
                                          <a:schemeClr val="bg2">
                                            <a:lumMod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400" i="1">
                                        <a:solidFill>
                                          <a:schemeClr val="bg2">
                                            <a:lumMod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altLang="zh-TW" sz="2400" i="1">
                                        <a:solidFill>
                                          <a:schemeClr val="bg2">
                                            <a:lumMod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altLang="zh-TW" sz="2400" i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altLang="zh-TW" sz="2400" i="1" dirty="0">
                  <a:solidFill>
                    <a:schemeClr val="bg2">
                      <a:lumMod val="25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br>
                  <a:rPr lang="en-US" altLang="zh-TW" sz="2400" i="1" dirty="0">
                    <a:solidFill>
                      <a:schemeClr val="bg2">
                        <a:lumMod val="25000"/>
                      </a:schemeClr>
                    </a:solidFill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zh-TW" sz="2400" i="1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r>
                        <a:rPr lang="en-US" altLang="zh-TW" sz="2400" i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f>
                        <m:fPr>
                          <m:ctrlPr>
                            <a:rPr lang="en-US" altLang="zh-TW" sz="2400" i="1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400" i="1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en-US" altLang="zh-TW" sz="2400" i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sSup>
                        <m:sSupPr>
                          <m:ctrlPr>
                            <a:rPr lang="en-US" altLang="zh-TW" sz="2400" i="1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altLang="zh-TW" sz="2400" i="1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TW" sz="2400" i="1" smtClean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2400" i="1" smtClean="0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2400" i="1" smtClean="0">
                                  <a:solidFill>
                                    <a:schemeClr val="bg2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altLang="zh-TW" sz="240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𝑋</m:t>
                                        </m:r>
                                      </m:e>
                                      <m:sub>
                                        <m:r>
                                          <a:rPr lang="en-US" altLang="zh-TW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altLang="zh-TW" sz="240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𝑋</m:t>
                                        </m:r>
                                      </m:e>
                                      <m:sub>
                                        <m:r>
                                          <a:rPr lang="en-US" altLang="zh-TW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sub>
                                  <m:sup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altLang="zh-TW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𝑋</m:t>
                                        </m:r>
                                      </m:e>
                                      <m:sub>
                                        <m:r>
                                          <a:rPr lang="en-US" altLang="zh-TW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altLang="zh-TW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𝑋</m:t>
                                        </m:r>
                                      </m:e>
                                      <m:sub>
                                        <m:r>
                                          <a:rPr lang="en-US" altLang="zh-TW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sub>
                                  <m:sup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  <m:e>
                                <m:r>
                                  <a:rPr lang="en-US" altLang="zh-TW" sz="2400" i="1" smtClean="0">
                                    <a:solidFill>
                                      <a:schemeClr val="bg2">
                                        <a:lumMod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altLang="zh-TW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𝑋</m:t>
                                        </m:r>
                                      </m:e>
                                      <m:sub>
                                        <m:r>
                                          <a:rPr lang="en-US" altLang="zh-TW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altLang="zh-TW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𝑋</m:t>
                                        </m:r>
                                      </m:e>
                                      <m:sub>
                                        <m:r>
                                          <a:rPr lang="en-US" altLang="zh-TW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sub>
                                  <m:sup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altLang="zh-TW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𝑋</m:t>
                                        </m:r>
                                      </m:e>
                                      <m:sub>
                                        <m:r>
                                          <a:rPr lang="en-US" altLang="zh-TW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altLang="zh-TW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𝑋</m:t>
                                        </m:r>
                                      </m:e>
                                      <m:sub>
                                        <m:r>
                                          <a:rPr lang="en-US" altLang="zh-TW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sub>
                                  <m:sup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  <m:e>
                                <m:r>
                                  <a:rPr lang="en-US" altLang="zh-TW" sz="2400" i="1" smtClean="0">
                                    <a:solidFill>
                                      <a:schemeClr val="bg2">
                                        <a:lumMod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sz="2400" i="1" smtClean="0">
                                    <a:solidFill>
                                      <a:schemeClr val="bg2">
                                        <a:lumMod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altLang="zh-TW" sz="2400" i="1" smtClean="0">
                                    <a:solidFill>
                                      <a:schemeClr val="bg2">
                                        <a:lumMod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altLang="zh-TW" sz="2400" i="1" smtClean="0">
                                    <a:solidFill>
                                      <a:schemeClr val="bg2">
                                        <a:lumMod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zh-TW" sz="2400" i="1" dirty="0">
                  <a:solidFill>
                    <a:schemeClr val="bg2">
                      <a:lumMod val="25000"/>
                    </a:schemeClr>
                  </a:solidFill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altLang="zh-TW" sz="2400" i="1" dirty="0">
                    <a:solidFill>
                      <a:schemeClr val="bg2">
                        <a:lumMod val="25000"/>
                      </a:schemeClr>
                    </a:solidFill>
                  </a:rPr>
                  <a:t>C</a:t>
                </a:r>
                <a:r>
                  <a:rPr lang="en-US" altLang="zh-TW" sz="2400" i="1" baseline="-25000" dirty="0">
                    <a:solidFill>
                      <a:schemeClr val="bg2">
                        <a:lumMod val="25000"/>
                      </a:schemeClr>
                    </a:solidFill>
                  </a:rPr>
                  <a:t>X</a:t>
                </a:r>
                <a:r>
                  <a:rPr lang="en-US" altLang="zh-TW" sz="2400" dirty="0">
                    <a:solidFill>
                      <a:schemeClr val="bg2">
                        <a:lumMod val="25000"/>
                      </a:schemeClr>
                    </a:solidFill>
                  </a:rPr>
                  <a:t> is a square symmetric </a:t>
                </a:r>
                <a:r>
                  <a:rPr lang="en-US" altLang="zh-TW" sz="2400" i="1" dirty="0">
                    <a:solidFill>
                      <a:schemeClr val="bg2">
                        <a:lumMod val="25000"/>
                      </a:schemeClr>
                    </a:solidFill>
                  </a:rPr>
                  <a:t>m  </a:t>
                </a:r>
                <a:r>
                  <a:rPr lang="en-US" altLang="zh-TW" sz="2400" dirty="0">
                    <a:solidFill>
                      <a:schemeClr val="bg2">
                        <a:lumMod val="25000"/>
                      </a:schemeClr>
                    </a:solidFill>
                  </a:rPr>
                  <a:t>x </a:t>
                </a:r>
                <a:r>
                  <a:rPr lang="en-US" altLang="zh-TW" sz="2400" i="1" dirty="0">
                    <a:solidFill>
                      <a:schemeClr val="bg2">
                        <a:lumMod val="25000"/>
                      </a:schemeClr>
                    </a:solidFill>
                  </a:rPr>
                  <a:t>m</a:t>
                </a:r>
                <a:r>
                  <a:rPr lang="en-US" altLang="zh-TW" sz="2400" dirty="0">
                    <a:solidFill>
                      <a:schemeClr val="bg2">
                        <a:lumMod val="25000"/>
                      </a:schemeClr>
                    </a:solidFill>
                  </a:rPr>
                  <a:t> matrix 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altLang="zh-TW" sz="2000" dirty="0">
                    <a:solidFill>
                      <a:schemeClr val="bg2">
                        <a:lumMod val="25000"/>
                      </a:schemeClr>
                    </a:solidFill>
                  </a:rPr>
                  <a:t>The diagonal terms : the variance of particular measurement types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altLang="zh-TW" sz="2000" dirty="0">
                    <a:solidFill>
                      <a:schemeClr val="bg2">
                        <a:lumMod val="25000"/>
                      </a:schemeClr>
                    </a:solidFill>
                  </a:rPr>
                  <a:t>The off-diagonal terms : the covariance  between measurement types</a:t>
                </a: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7886700" cy="4418917"/>
              </a:xfrm>
              <a:blipFill>
                <a:blip r:embed="rId2"/>
                <a:stretch>
                  <a:fillRect l="-965" r="-6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字方塊 6"/>
          <p:cNvSpPr txBox="1"/>
          <p:nvPr/>
        </p:nvSpPr>
        <p:spPr>
          <a:xfrm>
            <a:off x="5936706" y="6642556"/>
            <a:ext cx="3207294" cy="21544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endParaRPr lang="en-US" altLang="zh-TW" sz="800" dirty="0">
              <a:ea typeface="新細明體"/>
              <a:cs typeface="Calibri"/>
            </a:endParaRPr>
          </a:p>
        </p:txBody>
      </p:sp>
      <p:sp>
        <p:nvSpPr>
          <p:cNvPr id="6" name="文字方塊 23">
            <a:extLst>
              <a:ext uri="{FF2B5EF4-FFF2-40B4-BE49-F238E27FC236}">
                <a16:creationId xmlns:a16="http://schemas.microsoft.com/office/drawing/2014/main" id="{3CD975B5-8D0E-4B78-A036-7404E8508955}"/>
              </a:ext>
            </a:extLst>
          </p:cNvPr>
          <p:cNvSpPr txBox="1"/>
          <p:nvPr/>
        </p:nvSpPr>
        <p:spPr>
          <a:xfrm>
            <a:off x="4514541" y="6537210"/>
            <a:ext cx="4576786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Credit: A Tutorial on Principal Component Analysis, 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Jonathon Shlens</a:t>
            </a:r>
            <a:endParaRPr lang="en-US" altLang="zh-TW" sz="1200" dirty="0">
              <a:solidFill>
                <a:schemeClr val="bg1"/>
              </a:solidFill>
              <a:ea typeface="新細明體"/>
              <a:cs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DDFCD887-51A8-8349-B0BC-E87F682D0B9E}"/>
                  </a:ext>
                </a:extLst>
              </p:cNvPr>
              <p:cNvSpPr/>
              <p:nvPr/>
            </p:nvSpPr>
            <p:spPr>
              <a:xfrm>
                <a:off x="6948639" y="2682796"/>
                <a:ext cx="1439177" cy="6127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𝑎𝑏</m:t>
                          </m:r>
                        </m:sub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en-US" altLang="zh-TW" i="1">
                          <a:latin typeface="Cambria Math" panose="02040503050406030204" pitchFamily="18" charset="0"/>
                        </a:rPr>
                        <m:t>𝑎</m:t>
                      </m:r>
                      <m:sSup>
                        <m:sSup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DDFCD887-51A8-8349-B0BC-E87F682D0B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8639" y="2682796"/>
                <a:ext cx="1439177" cy="6127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8345138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Diagonal vs off-diagonal terms @ </a:t>
            </a:r>
            <a:r>
              <a:rPr lang="en-US" altLang="zh-TW" i="1" dirty="0"/>
              <a:t>C</a:t>
            </a:r>
            <a:r>
              <a:rPr lang="en-US" altLang="zh-TW" i="1" baseline="-25000" dirty="0"/>
              <a:t>X</a:t>
            </a:r>
            <a:r>
              <a:rPr lang="en-US" altLang="zh-TW" dirty="0"/>
              <a:t> </a:t>
            </a:r>
            <a:endParaRPr kumimoji="1"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4"/>
                <a:ext cx="7886700" cy="4394701"/>
              </a:xfrm>
            </p:spPr>
            <p:txBody>
              <a:bodyPr anchor="t">
                <a:normAutofit/>
              </a:bodyPr>
              <a:lstStyle/>
              <a:p>
                <a:pPr marL="342900">
                  <a:lnSpc>
                    <a:spcPct val="100000"/>
                  </a:lnSpc>
                  <a:buFont typeface="Arial" charset="0"/>
                  <a:buChar char="•"/>
                </a:pPr>
                <a:r>
                  <a:rPr lang="en-US" altLang="zh-TW" sz="2300" dirty="0">
                    <a:solidFill>
                      <a:schemeClr val="bg2">
                        <a:lumMod val="25000"/>
                      </a:schemeClr>
                    </a:solidFill>
                    <a:latin typeface="+mn-lt"/>
                  </a:rPr>
                  <a:t>the diagonal terms </a:t>
                </a:r>
              </a:p>
              <a:p>
                <a:pPr marL="685800" lvl="1">
                  <a:lnSpc>
                    <a:spcPct val="100000"/>
                  </a:lnSpc>
                  <a:buFont typeface="Arial" charset="0"/>
                  <a:buChar char="•"/>
                </a:pPr>
                <a:r>
                  <a:rPr lang="en-US" altLang="zh-TW" sz="2000" dirty="0">
                    <a:solidFill>
                      <a:schemeClr val="bg2">
                        <a:lumMod val="25000"/>
                      </a:schemeClr>
                    </a:solidFill>
                  </a:rPr>
                  <a:t>the variance of particular measurement types</a:t>
                </a:r>
              </a:p>
              <a:p>
                <a:pPr marL="685800" lvl="1">
                  <a:lnSpc>
                    <a:spcPct val="100000"/>
                  </a:lnSpc>
                  <a:buFont typeface="Arial" charset="0"/>
                  <a:buChar char="•"/>
                </a:pPr>
                <a:r>
                  <a:rPr lang="en-US" altLang="zh-TW" sz="2000" dirty="0">
                    <a:solidFill>
                      <a:schemeClr val="bg2">
                        <a:lumMod val="25000"/>
                      </a:schemeClr>
                    </a:solidFill>
                  </a:rPr>
                  <a:t>large values correspond to </a:t>
                </a:r>
                <a:r>
                  <a:rPr lang="en-US" altLang="zh-TW" sz="2000" b="1" dirty="0">
                    <a:solidFill>
                      <a:schemeClr val="bg2">
                        <a:lumMod val="25000"/>
                      </a:schemeClr>
                    </a:solidFill>
                  </a:rPr>
                  <a:t>interesting</a:t>
                </a:r>
                <a:r>
                  <a:rPr lang="en-US" altLang="zh-TW" sz="2000" dirty="0">
                    <a:solidFill>
                      <a:schemeClr val="bg2">
                        <a:lumMod val="25000"/>
                      </a:schemeClr>
                    </a:solidFill>
                  </a:rPr>
                  <a:t> structure</a:t>
                </a:r>
              </a:p>
              <a:p>
                <a:pPr marL="342900">
                  <a:lnSpc>
                    <a:spcPct val="100000"/>
                  </a:lnSpc>
                  <a:buFont typeface="Arial" charset="0"/>
                  <a:buChar char="•"/>
                </a:pPr>
                <a:r>
                  <a:rPr lang="en-US" altLang="zh-TW" sz="2300" dirty="0">
                    <a:solidFill>
                      <a:schemeClr val="bg2">
                        <a:lumMod val="25000"/>
                      </a:schemeClr>
                    </a:solidFill>
                    <a:latin typeface="+mn-lt"/>
                  </a:rPr>
                  <a:t>the off-diagonal terms</a:t>
                </a:r>
              </a:p>
              <a:p>
                <a:pPr marL="685800" lvl="1">
                  <a:lnSpc>
                    <a:spcPct val="100000"/>
                  </a:lnSpc>
                  <a:buFont typeface="Arial" charset="0"/>
                  <a:buChar char="•"/>
                </a:pPr>
                <a:r>
                  <a:rPr lang="en-US" altLang="zh-TW" sz="2000" dirty="0">
                    <a:solidFill>
                      <a:schemeClr val="bg2">
                        <a:lumMod val="25000"/>
                      </a:schemeClr>
                    </a:solidFill>
                  </a:rPr>
                  <a:t>the covariance  between measurement types</a:t>
                </a:r>
              </a:p>
              <a:p>
                <a:pPr marL="685800" lvl="1">
                  <a:lnSpc>
                    <a:spcPct val="100000"/>
                  </a:lnSpc>
                  <a:buFont typeface="Arial" charset="0"/>
                  <a:buChar char="•"/>
                </a:pPr>
                <a:r>
                  <a:rPr lang="en-US" altLang="zh-TW" sz="2000" dirty="0">
                    <a:solidFill>
                      <a:schemeClr val="bg2">
                        <a:lumMod val="25000"/>
                      </a:schemeClr>
                    </a:solidFill>
                  </a:rPr>
                  <a:t>large magnitudes correspond to </a:t>
                </a:r>
                <a:r>
                  <a:rPr lang="en-US" altLang="zh-TW" sz="2000" b="1" dirty="0">
                    <a:solidFill>
                      <a:schemeClr val="bg2">
                        <a:lumMod val="25000"/>
                      </a:schemeClr>
                    </a:solidFill>
                  </a:rPr>
                  <a:t>high redundancy</a:t>
                </a:r>
              </a:p>
              <a:p>
                <a:pPr marL="685800" lvl="1">
                  <a:lnSpc>
                    <a:spcPct val="100000"/>
                  </a:lnSpc>
                  <a:buFont typeface="Arial" charset="0"/>
                  <a:buChar char="•"/>
                </a:pPr>
                <a:endParaRPr lang="en-US" altLang="zh-TW" sz="2000" dirty="0">
                  <a:solidFill>
                    <a:schemeClr val="bg2">
                      <a:lumMod val="25000"/>
                    </a:schemeClr>
                  </a:solidFill>
                </a:endParaRPr>
              </a:p>
              <a:p>
                <a:pPr lvl="1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3200" i="1" smtClean="0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3200" b="0" i="1" smtClean="0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zh-TW" sz="3200" b="0" i="1" smtClean="0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r>
                        <a:rPr lang="en-US" altLang="zh-TW" sz="3200" b="0" i="1" smtClean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3200" i="1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3200" i="1">
                                  <a:solidFill>
                                    <a:schemeClr val="bg2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zh-TW" sz="3200" i="1">
                                        <a:solidFill>
                                          <a:schemeClr val="bg2">
                                            <a:lumMod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TW" sz="3200" i="1">
                                        <a:solidFill>
                                          <a:schemeClr val="bg2">
                                            <a:lumMod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altLang="zh-TW" sz="3200" i="1">
                                            <a:solidFill>
                                              <a:schemeClr val="bg2">
                                                <a:lumMod val="2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3200" i="1">
                                            <a:solidFill>
                                              <a:schemeClr val="bg2">
                                                <a:lumMod val="2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𝑋</m:t>
                                        </m:r>
                                      </m:e>
                                      <m:sub>
                                        <m:r>
                                          <a:rPr lang="en-US" altLang="zh-TW" sz="3200" i="1">
                                            <a:solidFill>
                                              <a:schemeClr val="bg2">
                                                <a:lumMod val="2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altLang="zh-TW" sz="3200" i="1">
                                            <a:solidFill>
                                              <a:schemeClr val="bg2">
                                                <a:lumMod val="2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3200" i="1">
                                            <a:solidFill>
                                              <a:schemeClr val="bg2">
                                                <a:lumMod val="2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𝑋</m:t>
                                        </m:r>
                                      </m:e>
                                      <m:sub>
                                        <m:r>
                                          <a:rPr lang="en-US" altLang="zh-TW" sz="3200" i="1">
                                            <a:solidFill>
                                              <a:schemeClr val="bg2">
                                                <a:lumMod val="2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sub>
                                  <m:sup>
                                    <m:r>
                                      <a:rPr lang="en-US" altLang="zh-TW" sz="3200" i="1">
                                        <a:solidFill>
                                          <a:schemeClr val="bg2">
                                            <a:lumMod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zh-TW" sz="3200" i="1">
                                        <a:solidFill>
                                          <a:schemeClr val="bg2">
                                            <a:lumMod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TW" sz="3200" i="1">
                                        <a:solidFill>
                                          <a:schemeClr val="bg2">
                                            <a:lumMod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altLang="zh-TW" sz="3200" i="1">
                                            <a:solidFill>
                                              <a:schemeClr val="bg2">
                                                <a:lumMod val="2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3200" i="1">
                                            <a:solidFill>
                                              <a:schemeClr val="bg2">
                                                <a:lumMod val="2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𝑋</m:t>
                                        </m:r>
                                      </m:e>
                                      <m:sub>
                                        <m:r>
                                          <a:rPr lang="en-US" altLang="zh-TW" sz="3200" i="1">
                                            <a:solidFill>
                                              <a:schemeClr val="bg2">
                                                <a:lumMod val="2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altLang="zh-TW" sz="3200" i="1">
                                            <a:solidFill>
                                              <a:schemeClr val="bg2">
                                                <a:lumMod val="2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3200" i="1">
                                            <a:solidFill>
                                              <a:schemeClr val="bg2">
                                                <a:lumMod val="2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𝑋</m:t>
                                        </m:r>
                                      </m:e>
                                      <m:sub>
                                        <m:r>
                                          <a:rPr lang="en-US" altLang="zh-TW" sz="3200" i="1">
                                            <a:solidFill>
                                              <a:schemeClr val="bg2">
                                                <a:lumMod val="2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sub>
                                  <m:sup>
                                    <m:r>
                                      <a:rPr lang="en-US" altLang="zh-TW" sz="3200" i="1">
                                        <a:solidFill>
                                          <a:schemeClr val="bg2">
                                            <a:lumMod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  <m:e>
                                <m:r>
                                  <a:rPr lang="en-US" altLang="zh-TW" sz="3200" i="1">
                                    <a:solidFill>
                                      <a:schemeClr val="bg2">
                                        <a:lumMod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zh-TW" sz="3200" i="1">
                                        <a:solidFill>
                                          <a:schemeClr val="bg2">
                                            <a:lumMod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TW" sz="3200" i="1">
                                        <a:solidFill>
                                          <a:schemeClr val="bg2">
                                            <a:lumMod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altLang="zh-TW" sz="3200" i="1">
                                            <a:solidFill>
                                              <a:schemeClr val="bg2">
                                                <a:lumMod val="2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3200" i="1">
                                            <a:solidFill>
                                              <a:schemeClr val="bg2">
                                                <a:lumMod val="2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𝑋</m:t>
                                        </m:r>
                                      </m:e>
                                      <m:sub>
                                        <m:r>
                                          <a:rPr lang="en-US" altLang="zh-TW" sz="3200" i="1">
                                            <a:solidFill>
                                              <a:schemeClr val="bg2">
                                                <a:lumMod val="2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altLang="zh-TW" sz="3200" i="1">
                                            <a:solidFill>
                                              <a:schemeClr val="bg2">
                                                <a:lumMod val="2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3200" i="1">
                                            <a:solidFill>
                                              <a:schemeClr val="bg2">
                                                <a:lumMod val="2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𝑋</m:t>
                                        </m:r>
                                      </m:e>
                                      <m:sub>
                                        <m:r>
                                          <a:rPr lang="en-US" altLang="zh-TW" sz="3200" i="1">
                                            <a:solidFill>
                                              <a:schemeClr val="bg2">
                                                <a:lumMod val="2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sub>
                                  <m:sup>
                                    <m:r>
                                      <a:rPr lang="en-US" altLang="zh-TW" sz="3200" i="1">
                                        <a:solidFill>
                                          <a:schemeClr val="bg2">
                                            <a:lumMod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zh-TW" sz="3200" i="1">
                                        <a:solidFill>
                                          <a:schemeClr val="bg2">
                                            <a:lumMod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TW" sz="3200" i="1">
                                        <a:solidFill>
                                          <a:schemeClr val="bg2">
                                            <a:lumMod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altLang="zh-TW" sz="3200" i="1">
                                            <a:solidFill>
                                              <a:schemeClr val="bg2">
                                                <a:lumMod val="2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3200" i="1">
                                            <a:solidFill>
                                              <a:schemeClr val="bg2">
                                                <a:lumMod val="2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𝑋</m:t>
                                        </m:r>
                                      </m:e>
                                      <m:sub>
                                        <m:r>
                                          <a:rPr lang="en-US" altLang="zh-TW" sz="3200" i="1">
                                            <a:solidFill>
                                              <a:schemeClr val="bg2">
                                                <a:lumMod val="2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altLang="zh-TW" sz="3200" i="1">
                                            <a:solidFill>
                                              <a:schemeClr val="bg2">
                                                <a:lumMod val="2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3200" i="1">
                                            <a:solidFill>
                                              <a:schemeClr val="bg2">
                                                <a:lumMod val="2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𝑋</m:t>
                                        </m:r>
                                      </m:e>
                                      <m:sub>
                                        <m:r>
                                          <a:rPr lang="en-US" altLang="zh-TW" sz="3200" i="1">
                                            <a:solidFill>
                                              <a:schemeClr val="bg2">
                                                <a:lumMod val="2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sub>
                                  <m:sup>
                                    <m:r>
                                      <a:rPr lang="en-US" altLang="zh-TW" sz="3200" i="1">
                                        <a:solidFill>
                                          <a:schemeClr val="bg2">
                                            <a:lumMod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  <m:e>
                                <m:r>
                                  <a:rPr lang="en-US" altLang="zh-TW" sz="3200" i="1">
                                    <a:solidFill>
                                      <a:schemeClr val="bg2">
                                        <a:lumMod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sz="3200" i="1">
                                    <a:solidFill>
                                      <a:schemeClr val="bg2">
                                        <a:lumMod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altLang="zh-TW" sz="3200" i="1">
                                    <a:solidFill>
                                      <a:schemeClr val="bg2">
                                        <a:lumMod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altLang="zh-TW" sz="3200" i="1">
                                    <a:solidFill>
                                      <a:schemeClr val="bg2">
                                        <a:lumMod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sz="2000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4"/>
                <a:ext cx="7886700" cy="4394701"/>
              </a:xfrm>
              <a:blipFill>
                <a:blip r:embed="rId2"/>
                <a:stretch>
                  <a:fillRect t="-11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字方塊 6"/>
          <p:cNvSpPr txBox="1"/>
          <p:nvPr/>
        </p:nvSpPr>
        <p:spPr>
          <a:xfrm>
            <a:off x="5936706" y="6642556"/>
            <a:ext cx="3207294" cy="21544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endParaRPr lang="en-US" altLang="zh-TW" sz="800" dirty="0">
              <a:ea typeface="新細明體"/>
              <a:cs typeface="Calibri"/>
            </a:endParaRPr>
          </a:p>
        </p:txBody>
      </p:sp>
      <p:sp>
        <p:nvSpPr>
          <p:cNvPr id="4" name="文字方塊 23">
            <a:extLst>
              <a:ext uri="{FF2B5EF4-FFF2-40B4-BE49-F238E27FC236}">
                <a16:creationId xmlns:a16="http://schemas.microsoft.com/office/drawing/2014/main" id="{3BA4428D-40FF-47B0-B558-F0BEFCF52AF6}"/>
              </a:ext>
            </a:extLst>
          </p:cNvPr>
          <p:cNvSpPr txBox="1"/>
          <p:nvPr/>
        </p:nvSpPr>
        <p:spPr>
          <a:xfrm>
            <a:off x="4514541" y="6537210"/>
            <a:ext cx="4576786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Credit: A Tutorial on Principal Component Analysis, 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Jonathon Shlens</a:t>
            </a:r>
            <a:endParaRPr lang="en-US" altLang="zh-TW" sz="1200" dirty="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4998006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The goal  of PCA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sz="2400" dirty="0">
                <a:solidFill>
                  <a:schemeClr val="bg2">
                    <a:lumMod val="25000"/>
                  </a:schemeClr>
                </a:solidFill>
              </a:rPr>
              <a:t>Find some orthonormal matrix </a:t>
            </a:r>
            <a:r>
              <a:rPr lang="en-US" altLang="zh-TW" sz="2400" i="1" dirty="0">
                <a:solidFill>
                  <a:schemeClr val="bg2">
                    <a:lumMod val="25000"/>
                  </a:schemeClr>
                </a:solidFill>
              </a:rPr>
              <a:t>P</a:t>
            </a:r>
            <a:r>
              <a:rPr lang="en-US" altLang="zh-TW" sz="2400" dirty="0">
                <a:solidFill>
                  <a:schemeClr val="bg2">
                    <a:lumMod val="25000"/>
                  </a:schemeClr>
                </a:solidFill>
              </a:rPr>
              <a:t> in </a:t>
            </a:r>
            <a:r>
              <a:rPr lang="en-US" altLang="zh-TW" sz="2400" i="1" dirty="0">
                <a:solidFill>
                  <a:schemeClr val="bg2">
                    <a:lumMod val="25000"/>
                  </a:schemeClr>
                </a:solidFill>
              </a:rPr>
              <a:t>Y</a:t>
            </a:r>
            <a:r>
              <a:rPr lang="en-US" altLang="zh-TW" sz="2400" dirty="0">
                <a:solidFill>
                  <a:schemeClr val="bg2">
                    <a:lumMod val="25000"/>
                  </a:schemeClr>
                </a:solidFill>
              </a:rPr>
              <a:t> = </a:t>
            </a:r>
            <a:r>
              <a:rPr lang="en-US" altLang="zh-TW" sz="2400" i="1" dirty="0">
                <a:solidFill>
                  <a:schemeClr val="bg2">
                    <a:lumMod val="25000"/>
                  </a:schemeClr>
                </a:solidFill>
              </a:rPr>
              <a:t>PX</a:t>
            </a:r>
            <a:r>
              <a:rPr lang="en-US" altLang="zh-TW" sz="2400" dirty="0">
                <a:solidFill>
                  <a:schemeClr val="bg2">
                    <a:lumMod val="25000"/>
                  </a:schemeClr>
                </a:solidFill>
              </a:rPr>
              <a:t> </a:t>
            </a:r>
          </a:p>
          <a:p>
            <a:pPr>
              <a:lnSpc>
                <a:spcPct val="100000"/>
              </a:lnSpc>
            </a:pPr>
            <a:r>
              <a:rPr lang="en-US" altLang="zh-TW" sz="2400" dirty="0">
                <a:solidFill>
                  <a:schemeClr val="bg2">
                    <a:lumMod val="25000"/>
                  </a:schemeClr>
                </a:solidFill>
              </a:rPr>
              <a:t>What is the covariance matrix </a:t>
            </a:r>
            <a:r>
              <a:rPr lang="en-US" altLang="zh-TW" sz="2400" i="1" dirty="0">
                <a:solidFill>
                  <a:schemeClr val="bg2">
                    <a:lumMod val="25000"/>
                  </a:schemeClr>
                </a:solidFill>
              </a:rPr>
              <a:t>C</a:t>
            </a:r>
            <a:r>
              <a:rPr lang="en-US" altLang="zh-TW" sz="2400" i="1" baseline="-25000" dirty="0">
                <a:solidFill>
                  <a:schemeClr val="bg2">
                    <a:lumMod val="25000"/>
                  </a:schemeClr>
                </a:solidFill>
              </a:rPr>
              <a:t>Y</a:t>
            </a:r>
            <a:r>
              <a:rPr lang="en-US" altLang="zh-TW" sz="2400" i="1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zh-TW" sz="2400" dirty="0">
                <a:solidFill>
                  <a:schemeClr val="bg2">
                    <a:lumMod val="25000"/>
                  </a:schemeClr>
                </a:solidFill>
              </a:rPr>
              <a:t>?</a:t>
            </a:r>
          </a:p>
          <a:p>
            <a:pPr>
              <a:lnSpc>
                <a:spcPct val="100000"/>
              </a:lnSpc>
            </a:pPr>
            <a:r>
              <a:rPr lang="en-US" altLang="zh-TW" sz="2400" i="1" dirty="0">
                <a:solidFill>
                  <a:schemeClr val="accent1"/>
                </a:solidFill>
              </a:rPr>
              <a:t>C</a:t>
            </a:r>
            <a:r>
              <a:rPr lang="en-US" altLang="zh-TW" sz="2400" i="1" baseline="-25000" dirty="0">
                <a:solidFill>
                  <a:schemeClr val="accent1"/>
                </a:solidFill>
              </a:rPr>
              <a:t>Y</a:t>
            </a:r>
            <a:r>
              <a:rPr lang="en-US" altLang="zh-TW" sz="2400" i="1" dirty="0">
                <a:solidFill>
                  <a:schemeClr val="accent1"/>
                </a:solidFill>
              </a:rPr>
              <a:t>  </a:t>
            </a:r>
            <a:r>
              <a:rPr lang="en-US" altLang="zh-TW" sz="2400" dirty="0">
                <a:solidFill>
                  <a:schemeClr val="accent1"/>
                </a:solidFill>
              </a:rPr>
              <a:t>=</a:t>
            </a:r>
            <a:r>
              <a:rPr lang="en-US" altLang="zh-TW" sz="2400" i="1" dirty="0">
                <a:solidFill>
                  <a:schemeClr val="accent1"/>
                </a:solidFill>
              </a:rPr>
              <a:t>  P C</a:t>
            </a:r>
            <a:r>
              <a:rPr lang="en-US" altLang="zh-TW" sz="2400" i="1" baseline="-25000" dirty="0">
                <a:solidFill>
                  <a:schemeClr val="accent1"/>
                </a:solidFill>
              </a:rPr>
              <a:t>X</a:t>
            </a:r>
            <a:r>
              <a:rPr lang="en-US" altLang="zh-TW" sz="2400" i="1" dirty="0">
                <a:solidFill>
                  <a:schemeClr val="accent1"/>
                </a:solidFill>
              </a:rPr>
              <a:t> P</a:t>
            </a:r>
            <a:r>
              <a:rPr lang="en-US" altLang="zh-TW" sz="2400" i="1" baseline="30000" dirty="0">
                <a:solidFill>
                  <a:schemeClr val="accent1"/>
                </a:solidFill>
              </a:rPr>
              <a:t>T </a:t>
            </a:r>
            <a:r>
              <a:rPr lang="en-US" altLang="zh-TW" sz="2400" dirty="0">
                <a:solidFill>
                  <a:schemeClr val="accent1"/>
                </a:solidFill>
              </a:rPr>
              <a:t>?</a:t>
            </a:r>
          </a:p>
        </p:txBody>
      </p:sp>
      <p:sp>
        <p:nvSpPr>
          <p:cNvPr id="4" name="文字方塊 3"/>
          <p:cNvSpPr txBox="1"/>
          <p:nvPr/>
        </p:nvSpPr>
        <p:spPr>
          <a:xfrm>
            <a:off x="5936706" y="6642556"/>
            <a:ext cx="3207294" cy="21544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endParaRPr lang="en-US" altLang="zh-TW" sz="800" dirty="0">
              <a:ea typeface="新細明體"/>
              <a:cs typeface="Calibri"/>
            </a:endParaRPr>
          </a:p>
        </p:txBody>
      </p:sp>
      <p:sp>
        <p:nvSpPr>
          <p:cNvPr id="6" name="文字方塊 23">
            <a:extLst>
              <a:ext uri="{FF2B5EF4-FFF2-40B4-BE49-F238E27FC236}">
                <a16:creationId xmlns:a16="http://schemas.microsoft.com/office/drawing/2014/main" id="{0239FF99-401F-4173-824A-D25B314B814C}"/>
              </a:ext>
            </a:extLst>
          </p:cNvPr>
          <p:cNvSpPr txBox="1"/>
          <p:nvPr/>
        </p:nvSpPr>
        <p:spPr>
          <a:xfrm>
            <a:off x="4572000" y="6522104"/>
            <a:ext cx="4576786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Credit: A Tutorial on Principal Component Analysis, 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Jonathon Shlens</a:t>
            </a:r>
            <a:endParaRPr lang="en-US" altLang="zh-TW" sz="1200" dirty="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64704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/>
              <a:t>Bias-variance decomposition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1701014"/>
          </a:xfrm>
        </p:spPr>
        <p:txBody>
          <a:bodyPr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altLang="zh-TW" sz="1800" dirty="0"/>
              <a:t>E[(y[</a:t>
            </a:r>
            <a:r>
              <a:rPr lang="en-US" altLang="zh-TW" sz="1800" dirty="0" err="1"/>
              <a:t>i</a:t>
            </a:r>
            <a:r>
              <a:rPr lang="en-US" altLang="zh-TW" sz="1800" dirty="0"/>
              <a:t>]-f(x[</a:t>
            </a:r>
            <a:r>
              <a:rPr lang="en-US" altLang="zh-TW" sz="1800" dirty="0" err="1"/>
              <a:t>i</a:t>
            </a:r>
            <a:r>
              <a:rPr lang="en-US" altLang="zh-TW" sz="1800" dirty="0"/>
              <a:t>,]))</a:t>
            </a:r>
            <a:r>
              <a:rPr lang="en-US" altLang="zh-TW" sz="1800" baseline="30000" dirty="0"/>
              <a:t>2</a:t>
            </a:r>
            <a:r>
              <a:rPr lang="en-US" altLang="zh-TW" sz="1800" dirty="0"/>
              <a:t>] = bias</a:t>
            </a:r>
            <a:r>
              <a:rPr lang="en-US" altLang="zh-TW" sz="1800" baseline="30000" dirty="0"/>
              <a:t>2</a:t>
            </a:r>
            <a:r>
              <a:rPr lang="en-US" altLang="zh-TW" sz="1800" dirty="0"/>
              <a:t> + variance + </a:t>
            </a:r>
            <a:r>
              <a:rPr lang="en-US" altLang="zh-TW" sz="1800" dirty="0" err="1"/>
              <a:t>irreducibleError</a:t>
            </a:r>
            <a:endParaRPr lang="en-US" altLang="zh-TW" sz="1800" dirty="0">
              <a:solidFill>
                <a:schemeClr val="accent1"/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altLang="zh-TW" sz="1600" dirty="0">
                <a:solidFill>
                  <a:schemeClr val="accent4">
                    <a:lumMod val="50000"/>
                  </a:schemeClr>
                </a:solidFill>
              </a:rPr>
              <a:t>Model bias </a:t>
            </a:r>
            <a:r>
              <a:rPr lang="en-US" altLang="zh-TW" sz="1600" dirty="0"/>
              <a:t>:  your chosen modeling technique will never get right </a:t>
            </a:r>
          </a:p>
          <a:p>
            <a:pPr lvl="1">
              <a:lnSpc>
                <a:spcPct val="100000"/>
              </a:lnSpc>
            </a:pPr>
            <a:r>
              <a:rPr lang="en-US" altLang="zh-TW" sz="1600" dirty="0">
                <a:solidFill>
                  <a:schemeClr val="accent4">
                    <a:lumMod val="50000"/>
                  </a:schemeClr>
                </a:solidFill>
              </a:rPr>
              <a:t>Model variance </a:t>
            </a:r>
            <a:r>
              <a:rPr lang="en-US" altLang="zh-TW" sz="1600" dirty="0"/>
              <a:t>:  your modeling technique gets wrong due to incidental relations in the data. </a:t>
            </a:r>
          </a:p>
          <a:p>
            <a:pPr lvl="1">
              <a:lnSpc>
                <a:spcPct val="100000"/>
              </a:lnSpc>
            </a:pPr>
            <a:r>
              <a:rPr lang="en-US" altLang="zh-TW" sz="1600" dirty="0">
                <a:solidFill>
                  <a:schemeClr val="accent4">
                    <a:lumMod val="50000"/>
                  </a:schemeClr>
                </a:solidFill>
              </a:rPr>
              <a:t>Irreducible error </a:t>
            </a:r>
            <a:r>
              <a:rPr lang="en-US" altLang="zh-TW" sz="1600" dirty="0"/>
              <a:t>:  truly </a:t>
            </a:r>
            <a:r>
              <a:rPr lang="en-US" altLang="zh-TW" sz="1600" dirty="0" err="1"/>
              <a:t>unmodelable</a:t>
            </a:r>
            <a:r>
              <a:rPr lang="en-US" altLang="zh-TW" sz="1600" dirty="0"/>
              <a:t> portion of the problem  given the current variables</a:t>
            </a:r>
            <a:endParaRPr lang="en-US" sz="1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929"/>
          <a:stretch/>
        </p:blipFill>
        <p:spPr bwMode="auto">
          <a:xfrm>
            <a:off x="2979374" y="3526639"/>
            <a:ext cx="3185252" cy="28512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9245625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Diagonalize </a:t>
            </a:r>
            <a:r>
              <a:rPr lang="en-US" altLang="zh-TW" i="1" dirty="0"/>
              <a:t>C</a:t>
            </a:r>
            <a:r>
              <a:rPr lang="en-US" altLang="zh-TW" i="1" baseline="-25000" dirty="0"/>
              <a:t>Y</a:t>
            </a:r>
            <a:r>
              <a:rPr lang="en-US" altLang="zh-TW" dirty="0"/>
              <a:t>  </a:t>
            </a:r>
            <a:endParaRPr kumimoji="1"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en-US" altLang="zh-TW" dirty="0">
                    <a:solidFill>
                      <a:schemeClr val="bg2">
                        <a:lumMod val="25000"/>
                      </a:schemeClr>
                    </a:solidFill>
                  </a:rPr>
                  <a:t>All off-diagonal terms in </a:t>
                </a:r>
                <a:r>
                  <a:rPr lang="en-US" altLang="zh-TW" i="1" dirty="0">
                    <a:solidFill>
                      <a:schemeClr val="bg2">
                        <a:lumMod val="25000"/>
                      </a:schemeClr>
                    </a:solidFill>
                  </a:rPr>
                  <a:t>C</a:t>
                </a:r>
                <a:r>
                  <a:rPr lang="en-US" altLang="zh-TW" i="1" baseline="-25000" dirty="0">
                    <a:solidFill>
                      <a:schemeClr val="bg2">
                        <a:lumMod val="25000"/>
                      </a:schemeClr>
                    </a:solidFill>
                  </a:rPr>
                  <a:t>Y</a:t>
                </a:r>
                <a:r>
                  <a:rPr lang="en-US" altLang="zh-TW" dirty="0">
                    <a:solidFill>
                      <a:schemeClr val="bg2">
                        <a:lumMod val="25000"/>
                      </a:schemeClr>
                    </a:solidFill>
                  </a:rPr>
                  <a:t>  should be zero</a:t>
                </a:r>
                <a:r>
                  <a:rPr lang="zh-TW" altLang="en-US" dirty="0">
                    <a:solidFill>
                      <a:schemeClr val="bg2">
                        <a:lumMod val="25000"/>
                      </a:schemeClr>
                    </a:solidFill>
                  </a:rPr>
                  <a:t> </a:t>
                </a:r>
                <a:r>
                  <a:rPr lang="en-US" altLang="zh-TW" dirty="0">
                    <a:solidFill>
                      <a:schemeClr val="bg2">
                        <a:lumMod val="25000"/>
                      </a:schemeClr>
                    </a:solidFill>
                  </a:rPr>
                  <a:t>=&gt; </a:t>
                </a:r>
                <a:r>
                  <a:rPr lang="en-US" altLang="zh-TW" i="1" dirty="0">
                    <a:solidFill>
                      <a:schemeClr val="bg2">
                        <a:lumMod val="25000"/>
                      </a:schemeClr>
                    </a:solidFill>
                  </a:rPr>
                  <a:t>C</a:t>
                </a:r>
                <a:r>
                  <a:rPr lang="en-US" altLang="zh-TW" i="1" baseline="-25000" dirty="0">
                    <a:solidFill>
                      <a:schemeClr val="bg2">
                        <a:lumMod val="25000"/>
                      </a:schemeClr>
                    </a:solidFill>
                  </a:rPr>
                  <a:t>Y</a:t>
                </a:r>
                <a:r>
                  <a:rPr lang="en-US" altLang="zh-TW" dirty="0">
                    <a:solidFill>
                      <a:schemeClr val="bg2">
                        <a:lumMod val="25000"/>
                      </a:schemeClr>
                    </a:solidFill>
                  </a:rPr>
                  <a:t> must be a diagonal matrix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altLang="zh-TW" i="1" dirty="0">
                    <a:solidFill>
                      <a:schemeClr val="bg2">
                        <a:lumMod val="25000"/>
                      </a:schemeClr>
                    </a:solidFill>
                  </a:rPr>
                  <a:t>Y</a:t>
                </a:r>
                <a:r>
                  <a:rPr lang="en-US" altLang="zh-TW" dirty="0">
                    <a:solidFill>
                      <a:schemeClr val="bg2">
                        <a:lumMod val="25000"/>
                      </a:schemeClr>
                    </a:solidFill>
                  </a:rPr>
                  <a:t>  is decorrelated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altLang="zh-TW" dirty="0">
                    <a:solidFill>
                      <a:schemeClr val="bg2">
                        <a:lumMod val="25000"/>
                      </a:schemeClr>
                    </a:solidFill>
                  </a:rPr>
                  <a:t>Each successive dimension in </a:t>
                </a:r>
                <a:r>
                  <a:rPr lang="en-US" altLang="zh-TW" i="1" dirty="0">
                    <a:solidFill>
                      <a:schemeClr val="bg2">
                        <a:lumMod val="25000"/>
                      </a:schemeClr>
                    </a:solidFill>
                  </a:rPr>
                  <a:t>Y</a:t>
                </a:r>
                <a:r>
                  <a:rPr lang="en-US" altLang="zh-TW" dirty="0">
                    <a:solidFill>
                      <a:schemeClr val="bg2">
                        <a:lumMod val="25000"/>
                      </a:schemeClr>
                    </a:solidFill>
                  </a:rPr>
                  <a:t> should be rank-ordered according to variance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zh-TW" sz="2400" b="0" i="1" smtClean="0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  <m:r>
                        <a:rPr lang="en-US" altLang="zh-TW" sz="2400" i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2400" i="1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2400" i="1">
                                  <a:solidFill>
                                    <a:schemeClr val="bg2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TW" sz="2400" i="1" smtClean="0">
                                        <a:solidFill>
                                          <a:schemeClr val="bg2">
                                            <a:lumMod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400" i="1">
                                        <a:solidFill>
                                          <a:schemeClr val="bg2">
                                            <a:lumMod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altLang="zh-TW" sz="2400" b="0" i="1" smtClean="0">
                                        <a:solidFill>
                                          <a:schemeClr val="bg2">
                                            <a:lumMod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TW" sz="2400" b="0" i="1" smtClean="0">
                                    <a:solidFill>
                                      <a:schemeClr val="bg2">
                                        <a:lumMod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TW" sz="2400" i="1">
                                    <a:solidFill>
                                      <a:schemeClr val="bg2">
                                        <a:lumMod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sz="2400" b="0" i="1" smtClean="0">
                                    <a:solidFill>
                                      <a:schemeClr val="bg2">
                                        <a:lumMod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TW" sz="2400" i="1">
                                        <a:solidFill>
                                          <a:schemeClr val="bg2">
                                            <a:lumMod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400" i="1">
                                        <a:solidFill>
                                          <a:schemeClr val="bg2">
                                            <a:lumMod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altLang="zh-TW" sz="2400" b="0" i="1" smtClean="0">
                                        <a:solidFill>
                                          <a:schemeClr val="bg2">
                                            <a:lumMod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TW" sz="2400" i="1">
                                    <a:solidFill>
                                      <a:schemeClr val="bg2">
                                        <a:lumMod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sz="2400" i="1">
                                    <a:solidFill>
                                      <a:schemeClr val="bg2">
                                        <a:lumMod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altLang="zh-TW" sz="2400" i="1">
                                    <a:solidFill>
                                      <a:schemeClr val="bg2">
                                        <a:lumMod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altLang="zh-TW" sz="2400" i="1">
                                    <a:solidFill>
                                      <a:schemeClr val="bg2">
                                        <a:lumMod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zh-TW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43" t="-11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字方塊 3"/>
          <p:cNvSpPr txBox="1"/>
          <p:nvPr/>
        </p:nvSpPr>
        <p:spPr>
          <a:xfrm>
            <a:off x="5936706" y="6642556"/>
            <a:ext cx="3207294" cy="21544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endParaRPr lang="en-US" altLang="zh-TW" sz="800" dirty="0">
              <a:ea typeface="新細明體"/>
              <a:cs typeface="Calibri"/>
            </a:endParaRPr>
          </a:p>
        </p:txBody>
      </p:sp>
      <p:sp>
        <p:nvSpPr>
          <p:cNvPr id="6" name="文字方塊 23">
            <a:extLst>
              <a:ext uri="{FF2B5EF4-FFF2-40B4-BE49-F238E27FC236}">
                <a16:creationId xmlns:a16="http://schemas.microsoft.com/office/drawing/2014/main" id="{0239FF99-401F-4173-824A-D25B314B814C}"/>
              </a:ext>
            </a:extLst>
          </p:cNvPr>
          <p:cNvSpPr txBox="1"/>
          <p:nvPr/>
        </p:nvSpPr>
        <p:spPr>
          <a:xfrm>
            <a:off x="4572000" y="6522104"/>
            <a:ext cx="4576786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Credit: A Tutorial on Principal Component Analysis, 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Jonathon Shlens</a:t>
            </a:r>
            <a:endParaRPr lang="en-US" altLang="zh-TW" sz="1200" dirty="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1869108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How to diagonalize </a:t>
            </a:r>
            <a:r>
              <a:rPr lang="en-US" altLang="zh-TW" i="1" dirty="0"/>
              <a:t>C</a:t>
            </a:r>
            <a:r>
              <a:rPr lang="en-US" altLang="zh-TW" i="1" baseline="-25000" dirty="0"/>
              <a:t>Y</a:t>
            </a:r>
            <a:r>
              <a:rPr lang="en-US" altLang="zh-TW" dirty="0"/>
              <a:t> ? </a:t>
            </a:r>
            <a:endParaRPr kumimoji="1"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altLang="zh-TW" sz="2400" dirty="0">
                    <a:solidFill>
                      <a:schemeClr val="bg2">
                        <a:lumMod val="25000"/>
                      </a:schemeClr>
                    </a:solidFill>
                  </a:rPr>
                  <a:t>Find some orthonormal matrix </a:t>
                </a:r>
                <a:r>
                  <a:rPr lang="en-US" altLang="zh-TW" sz="2400" i="1" dirty="0">
                    <a:solidFill>
                      <a:schemeClr val="bg2">
                        <a:lumMod val="25000"/>
                      </a:schemeClr>
                    </a:solidFill>
                  </a:rPr>
                  <a:t>P</a:t>
                </a:r>
                <a:r>
                  <a:rPr lang="en-US" altLang="zh-TW" sz="2400" dirty="0">
                    <a:solidFill>
                      <a:schemeClr val="bg2">
                        <a:lumMod val="25000"/>
                      </a:schemeClr>
                    </a:solidFill>
                  </a:rPr>
                  <a:t> in </a:t>
                </a:r>
                <a:r>
                  <a:rPr lang="en-US" altLang="zh-TW" sz="2400" i="1" dirty="0">
                    <a:solidFill>
                      <a:schemeClr val="bg2">
                        <a:lumMod val="25000"/>
                      </a:schemeClr>
                    </a:solidFill>
                  </a:rPr>
                  <a:t>Y</a:t>
                </a:r>
                <a:r>
                  <a:rPr lang="en-US" altLang="zh-TW" sz="2400" dirty="0">
                    <a:solidFill>
                      <a:schemeClr val="bg2">
                        <a:lumMod val="25000"/>
                      </a:schemeClr>
                    </a:solidFill>
                  </a:rPr>
                  <a:t> = </a:t>
                </a:r>
                <a:r>
                  <a:rPr lang="en-US" altLang="zh-TW" sz="2400" i="1" dirty="0">
                    <a:solidFill>
                      <a:schemeClr val="bg2">
                        <a:lumMod val="25000"/>
                      </a:schemeClr>
                    </a:solidFill>
                  </a:rPr>
                  <a:t>PX</a:t>
                </a:r>
                <a:r>
                  <a:rPr lang="en-US" altLang="zh-TW" sz="2400" dirty="0">
                    <a:solidFill>
                      <a:schemeClr val="bg2">
                        <a:lumMod val="25000"/>
                      </a:schemeClr>
                    </a:solidFill>
                  </a:rPr>
                  <a:t>  such that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TW" sz="2400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altLang="zh-TW" sz="2400" i="1" smtClean="0">
                        <a:solidFill>
                          <a:schemeClr val="bg2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TW" sz="240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400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TW" sz="2400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den>
                    </m:f>
                    <m:r>
                      <a:rPr lang="en-US" altLang="zh-TW" sz="2400" b="0" i="1" smtClean="0">
                        <a:solidFill>
                          <a:schemeClr val="bg2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  <m:sSup>
                      <m:sSupPr>
                        <m:ctrlPr>
                          <a:rPr lang="en-US" altLang="zh-TW" sz="2400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400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</m:e>
                      <m:sup>
                        <m:r>
                          <a:rPr lang="en-US" altLang="zh-TW" sz="2400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altLang="zh-TW" sz="2400" dirty="0">
                    <a:solidFill>
                      <a:schemeClr val="bg2">
                        <a:lumMod val="25000"/>
                      </a:schemeClr>
                    </a:solidFill>
                  </a:rPr>
                  <a:t>is a diagonal matrix. 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altLang="zh-TW" sz="2400" dirty="0">
                    <a:solidFill>
                      <a:schemeClr val="bg2">
                        <a:lumMod val="25000"/>
                      </a:schemeClr>
                    </a:solidFill>
                  </a:rPr>
                  <a:t>What is </a:t>
                </a:r>
                <a:r>
                  <a:rPr lang="en-US" altLang="zh-TW" sz="2400" i="1" dirty="0">
                    <a:solidFill>
                      <a:schemeClr val="bg2">
                        <a:lumMod val="25000"/>
                      </a:schemeClr>
                    </a:solidFill>
                  </a:rPr>
                  <a:t>P </a:t>
                </a:r>
                <a:r>
                  <a:rPr lang="en-US" altLang="zh-TW" sz="2400" dirty="0">
                    <a:solidFill>
                      <a:schemeClr val="bg2">
                        <a:lumMod val="25000"/>
                      </a:schemeClr>
                    </a:solidFill>
                  </a:rPr>
                  <a:t>?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altLang="zh-TW" sz="2400" dirty="0">
                    <a:solidFill>
                      <a:schemeClr val="bg2">
                        <a:lumMod val="25000"/>
                      </a:schemeClr>
                    </a:solidFill>
                  </a:rPr>
                  <a:t>The rows of </a:t>
                </a:r>
                <a:r>
                  <a:rPr lang="en-US" altLang="zh-TW" sz="2400" i="1" dirty="0">
                    <a:solidFill>
                      <a:schemeClr val="bg2">
                        <a:lumMod val="25000"/>
                      </a:schemeClr>
                    </a:solidFill>
                  </a:rPr>
                  <a:t>P</a:t>
                </a:r>
                <a:r>
                  <a:rPr lang="en-US" altLang="zh-TW" sz="2400" dirty="0">
                    <a:solidFill>
                      <a:schemeClr val="bg2">
                        <a:lumMod val="25000"/>
                      </a:schemeClr>
                    </a:solidFill>
                  </a:rPr>
                  <a:t>  = the </a:t>
                </a:r>
                <a:r>
                  <a:rPr lang="en-US" altLang="zh-TW" sz="2400" b="1" dirty="0">
                    <a:solidFill>
                      <a:schemeClr val="bg2">
                        <a:lumMod val="25000"/>
                      </a:schemeClr>
                    </a:solidFill>
                  </a:rPr>
                  <a:t>principal components </a:t>
                </a:r>
                <a:r>
                  <a:rPr lang="en-US" altLang="zh-TW" sz="2400" dirty="0">
                    <a:solidFill>
                      <a:schemeClr val="bg2">
                        <a:lumMod val="25000"/>
                      </a:schemeClr>
                    </a:solidFill>
                  </a:rPr>
                  <a:t>of </a:t>
                </a:r>
                <a:r>
                  <a:rPr lang="en-US" altLang="zh-TW" sz="2400" i="1" dirty="0">
                    <a:solidFill>
                      <a:schemeClr val="bg2">
                        <a:lumMod val="25000"/>
                      </a:schemeClr>
                    </a:solidFill>
                  </a:rPr>
                  <a:t>X</a:t>
                </a:r>
                <a:endParaRPr lang="en-US" altLang="zh-TW" sz="2400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1163" r="-1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字方塊 3"/>
          <p:cNvSpPr txBox="1"/>
          <p:nvPr/>
        </p:nvSpPr>
        <p:spPr>
          <a:xfrm>
            <a:off x="5936706" y="6642556"/>
            <a:ext cx="3207294" cy="21544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endParaRPr lang="en-US" altLang="zh-TW" sz="800" dirty="0">
              <a:ea typeface="新細明體"/>
              <a:cs typeface="Calibri"/>
            </a:endParaRPr>
          </a:p>
        </p:txBody>
      </p:sp>
      <p:sp>
        <p:nvSpPr>
          <p:cNvPr id="6" name="文字方塊 23">
            <a:extLst>
              <a:ext uri="{FF2B5EF4-FFF2-40B4-BE49-F238E27FC236}">
                <a16:creationId xmlns:a16="http://schemas.microsoft.com/office/drawing/2014/main" id="{0239FF99-401F-4173-824A-D25B314B814C}"/>
              </a:ext>
            </a:extLst>
          </p:cNvPr>
          <p:cNvSpPr txBox="1"/>
          <p:nvPr/>
        </p:nvSpPr>
        <p:spPr>
          <a:xfrm>
            <a:off x="4572000" y="6522104"/>
            <a:ext cx="4576786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Credit: A Tutorial on Principal Component Analysis, 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Jonathon Shlens</a:t>
            </a:r>
            <a:endParaRPr lang="en-US" altLang="zh-TW" sz="1200" dirty="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6226124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TW" sz="3600" dirty="0"/>
              <a:t>Vector space</a:t>
            </a:r>
            <a:endParaRPr kumimoji="1" lang="zh-TW" altLang="en-US" sz="3600" dirty="0"/>
          </a:p>
        </p:txBody>
      </p:sp>
      <p:sp>
        <p:nvSpPr>
          <p:cNvPr id="2" name="副標題 1">
            <a:extLst>
              <a:ext uri="{FF2B5EF4-FFF2-40B4-BE49-F238E27FC236}">
                <a16:creationId xmlns:a16="http://schemas.microsoft.com/office/drawing/2014/main" id="{200B28CB-96F6-DD40-A8FB-CA4F575CB39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bg1"/>
                </a:solidFill>
              </a:rPr>
              <a:t>linear algebra</a:t>
            </a:r>
          </a:p>
        </p:txBody>
      </p:sp>
    </p:spTree>
    <p:extLst>
      <p:ext uri="{BB962C8B-B14F-4D97-AF65-F5344CB8AC3E}">
        <p14:creationId xmlns:p14="http://schemas.microsoft.com/office/powerpoint/2010/main" val="136117632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B06361A-7080-7442-9968-F8340BD83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Scalar multiples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9D8FE2F7-F464-9745-BCE0-3238302D1DD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lnSpc>
                    <a:spcPct val="150000"/>
                  </a:lnSpc>
                </a:pPr>
                <a:r>
                  <a:rPr lang="en-US" altLang="zh-TW" dirty="0"/>
                  <a:t>a scalar </a:t>
                </a:r>
                <a:r>
                  <a:rPr lang="el-GR" altLang="zh-TW" i="1" dirty="0"/>
                  <a:t>λ</a:t>
                </a:r>
                <a:endParaRPr lang="en-US" altLang="zh-TW" i="1" dirty="0"/>
              </a:p>
              <a:p>
                <a:pPr marL="0" indent="0" algn="ctr">
                  <a:lnSpc>
                    <a:spcPct val="15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</m:mr>
                        </m:m>
                      </m:e>
                    </m:d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zh-TW" b="0" i="0" smtClean="0">
                        <a:latin typeface="Cambria Math" panose="02040503050406030204" pitchFamily="18" charset="0"/>
                      </a:rPr>
                      <m:t>and</m:t>
                    </m:r>
                    <m:r>
                      <m:rPr>
                        <m:nor/>
                      </m:rPr>
                      <a:rPr lang="en-US" altLang="zh-TW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20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−60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−80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l-GR" altLang="zh-TW" dirty="0"/>
                  <a:t> </a:t>
                </a:r>
                <a:endParaRPr lang="en-US" altLang="zh-TW" dirty="0"/>
              </a:p>
              <a:p>
                <a:pPr marL="0" indent="0" algn="ctr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9D8FE2F7-F464-9745-BCE0-3238302D1DD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矩形 7">
            <a:extLst>
              <a:ext uri="{FF2B5EF4-FFF2-40B4-BE49-F238E27FC236}">
                <a16:creationId xmlns:a16="http://schemas.microsoft.com/office/drawing/2014/main" id="{E9DAB5F3-3B9B-DD42-AAEE-AFE280FB5C42}"/>
              </a:ext>
            </a:extLst>
          </p:cNvPr>
          <p:cNvSpPr/>
          <p:nvPr/>
        </p:nvSpPr>
        <p:spPr>
          <a:xfrm>
            <a:off x="4174130" y="6545391"/>
            <a:ext cx="4969869" cy="27699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r"/>
            <a:r>
              <a:rPr lang="en-US" altLang="zh-TW" sz="12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Credit by  https://en.wikipedia.org/wiki/Eigenvalues_and_eigenvectors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880409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80DBC5A-692B-7644-A21B-1D1B900619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Linearly dependent/independent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B9799816-0C95-A341-B39D-676A87193E8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7886700" cy="1822938"/>
              </a:xfrm>
            </p:spPr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en-US" dirty="0"/>
                  <a:t>In the theory of vector spaces, a set of vectors is said to be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linearly dependent : if at least one of the vectors in the set can be defined as a linear combination of the others</a:t>
                </a:r>
              </a:p>
              <a:p>
                <a:pPr lvl="2">
                  <a:lnSpc>
                    <a:spcPct val="10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groupChr>
                      <m:groupChrPr>
                        <m:chr m:val="→"/>
                        <m:pos m:val="top"/>
                        <m:ctrlPr>
                          <a:rPr lang="en-US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sSub>
                          <m:sSubPr>
                            <m:ctrlPr>
                              <a:rPr lang="en-US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groupChr>
                    <m:r>
                      <a:rPr lang="en-US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TW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TW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groupChr>
                      <m:groupChrPr>
                        <m:chr m:val="→"/>
                        <m:pos m:val="top"/>
                        <m:ctrlPr>
                          <a:rPr lang="en-US" altLang="zh-TW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sSub>
                          <m:sSubPr>
                            <m:ctrlPr>
                              <a:rPr lang="en-US" altLang="zh-TW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TW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groupChr>
                    <m:r>
                      <a:rPr lang="en-US" altLang="zh-TW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US" altLang="zh-TW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TW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groupChr>
                      <m:groupChrPr>
                        <m:chr m:val="→"/>
                        <m:pos m:val="top"/>
                        <m:ctrlPr>
                          <a:rPr lang="en-US" altLang="zh-TW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sSub>
                          <m:sSubPr>
                            <m:ctrlPr>
                              <a:rPr lang="en-US" altLang="zh-TW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TW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groupChr>
                    <m:r>
                      <a:rPr lang="en-US" altLang="zh-TW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=0,</m:t>
                    </m:r>
                    <m:r>
                      <m:rPr>
                        <m:nor/>
                      </m:rPr>
                      <a:rPr lang="en-US" altLang="zh-TW" b="0" i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zh-TW" b="0" i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where</m:t>
                    </m:r>
                    <m:sSub>
                      <m:sSubPr>
                        <m:ctrlPr>
                          <a:rPr lang="en-US" altLang="zh-TW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TW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TW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TW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TW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TW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TW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TW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TW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TW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TW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zh-TW" b="0" i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are</m:t>
                    </m:r>
                    <m:r>
                      <m:rPr>
                        <m:nor/>
                      </m:rPr>
                      <a:rPr lang="en-US" altLang="zh-TW" b="0" i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zh-TW" b="0" i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non</m:t>
                    </m:r>
                    <m:r>
                      <m:rPr>
                        <m:nor/>
                      </m:rPr>
                      <a:rPr lang="en-US" altLang="zh-TW" b="0" i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nor/>
                      </m:rPr>
                      <a:rPr lang="en-US" altLang="zh-TW" b="0" i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zeros</m:t>
                    </m:r>
                  </m:oMath>
                </a14:m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 lvl="1">
                  <a:lnSpc>
                    <a:spcPct val="100000"/>
                  </a:lnSpc>
                </a:pPr>
                <a:r>
                  <a:rPr lang="en-US" altLang="zh-TW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linearly independent : </a:t>
                </a:r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if no vector in the set can be written in this way</a:t>
                </a:r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B9799816-0C95-A341-B39D-676A87193E8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7886700" cy="1822938"/>
              </a:xfrm>
              <a:blipFill>
                <a:blip r:embed="rId2"/>
                <a:stretch>
                  <a:fillRect l="-643" t="-2069" r="-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218" name="Picture 2">
            <a:extLst>
              <a:ext uri="{FF2B5EF4-FFF2-40B4-BE49-F238E27FC236}">
                <a16:creationId xmlns:a16="http://schemas.microsoft.com/office/drawing/2014/main" id="{E5678B40-B0CC-A24C-8CBB-ABBB263256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28" b="22728"/>
          <a:stretch/>
        </p:blipFill>
        <p:spPr bwMode="auto">
          <a:xfrm>
            <a:off x="1053123" y="4001294"/>
            <a:ext cx="2794000" cy="1822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5FA709ED-8DEC-DB4A-BEA2-C5FFC70689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350" y="3935110"/>
            <a:ext cx="4647468" cy="2323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A7552A57-ADC7-C44C-8396-A988A78740F5}"/>
              </a:ext>
            </a:extLst>
          </p:cNvPr>
          <p:cNvSpPr/>
          <p:nvPr/>
        </p:nvSpPr>
        <p:spPr>
          <a:xfrm>
            <a:off x="4771292" y="6545391"/>
            <a:ext cx="4372707" cy="27699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r"/>
            <a:r>
              <a:rPr lang="en-US" altLang="zh-TW" sz="1200" dirty="0">
                <a:solidFill>
                  <a:schemeClr val="bg1"/>
                </a:solidFill>
              </a:rPr>
              <a:t>Credit by  https://</a:t>
            </a:r>
            <a:r>
              <a:rPr lang="en-US" altLang="zh-TW" sz="1200" dirty="0" err="1">
                <a:solidFill>
                  <a:schemeClr val="bg1"/>
                </a:solidFill>
              </a:rPr>
              <a:t>en.wikipedia.org</a:t>
            </a:r>
            <a:r>
              <a:rPr lang="en-US" altLang="zh-TW" sz="1200" dirty="0">
                <a:solidFill>
                  <a:schemeClr val="bg1"/>
                </a:solidFill>
              </a:rPr>
              <a:t>/wiki/</a:t>
            </a:r>
            <a:r>
              <a:rPr lang="en-US" altLang="zh-TW" sz="1200" dirty="0" err="1">
                <a:solidFill>
                  <a:schemeClr val="bg1"/>
                </a:solidFill>
              </a:rPr>
              <a:t>Linear_independence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54358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80DBC5A-692B-7644-A21B-1D1B900619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Orthogonal</a:t>
            </a:r>
            <a:r>
              <a:rPr lang="en-US" dirty="0"/>
              <a:t> vectors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B9799816-0C95-A341-B39D-676A87193E8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7886700" cy="3649052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400" dirty="0"/>
                  <a:t>2 vectors are orthogonal if they are perpendicular to each other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2400" dirty="0"/>
                  <a:t>the dot product of the two vectors is zero</a:t>
                </a:r>
              </a:p>
              <a:p>
                <a:pPr lvl="1">
                  <a:lnSpc>
                    <a:spcPct val="100000"/>
                  </a:lnSpc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ctrlPr>
                          <a:rPr lang="en-US" altLang="zh-TW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TW" sz="2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ad>
                                <m:radPr>
                                  <m:degHide m:val="on"/>
                                  <m:ctrlPr>
                                    <a:rPr lang="en-US" altLang="zh-TW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altLang="zh-TW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rad>
                            </m:e>
                          </m:mr>
                          <m:mr>
                            <m:e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ctrlPr>
                          <a:rPr lang="en-US" altLang="zh-TW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TW" sz="2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altLang="zh-TW" sz="20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altLang="zh-TW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rad>
                            </m:e>
                          </m:mr>
                          <m:mr>
                            <m:e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altLang="zh-TW" sz="2000" dirty="0"/>
              </a:p>
              <a:p>
                <a:pPr>
                  <a:lnSpc>
                    <a:spcPct val="100000"/>
                  </a:lnSpc>
                </a:pPr>
                <a:endParaRPr lang="en-US" altLang="zh-TW" sz="2400" dirty="0"/>
              </a:p>
              <a:p>
                <a:pPr>
                  <a:lnSpc>
                    <a:spcPct val="100000"/>
                  </a:lnSpc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B9799816-0C95-A341-B39D-676A87193E8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7886700" cy="3649052"/>
              </a:xfrm>
              <a:blipFill>
                <a:blip r:embed="rId2"/>
                <a:stretch>
                  <a:fillRect l="-965" t="-17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矩形 5">
            <a:extLst>
              <a:ext uri="{FF2B5EF4-FFF2-40B4-BE49-F238E27FC236}">
                <a16:creationId xmlns:a16="http://schemas.microsoft.com/office/drawing/2014/main" id="{A7552A57-ADC7-C44C-8396-A988A78740F5}"/>
              </a:ext>
            </a:extLst>
          </p:cNvPr>
          <p:cNvSpPr/>
          <p:nvPr/>
        </p:nvSpPr>
        <p:spPr>
          <a:xfrm>
            <a:off x="4771292" y="6545391"/>
            <a:ext cx="4372707" cy="27699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r"/>
            <a:r>
              <a:rPr lang="en-US" altLang="zh-TW" sz="1200" dirty="0">
                <a:solidFill>
                  <a:schemeClr val="bg1"/>
                </a:solidFill>
              </a:rPr>
              <a:t>Credit by  https://</a:t>
            </a:r>
            <a:r>
              <a:rPr lang="en-US" altLang="zh-TW" sz="1200" dirty="0" err="1">
                <a:solidFill>
                  <a:schemeClr val="bg1"/>
                </a:solidFill>
              </a:rPr>
              <a:t>en.wikipedia.org</a:t>
            </a:r>
            <a:r>
              <a:rPr lang="en-US" altLang="zh-TW" sz="1200" dirty="0">
                <a:solidFill>
                  <a:schemeClr val="bg1"/>
                </a:solidFill>
              </a:rPr>
              <a:t>/wiki/</a:t>
            </a:r>
            <a:r>
              <a:rPr lang="en-US" altLang="zh-TW" sz="1200" dirty="0" err="1">
                <a:solidFill>
                  <a:schemeClr val="bg1"/>
                </a:solidFill>
              </a:rPr>
              <a:t>Linear_independence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864074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TW" sz="3600" dirty="0"/>
              <a:t>Principal Component Analysis</a:t>
            </a:r>
            <a:br>
              <a:rPr lang="en-US" altLang="zh-TW" sz="3600" dirty="0"/>
            </a:br>
            <a:r>
              <a:rPr lang="en-US" altLang="zh-TW" sz="3600" dirty="0"/>
              <a:t>(PCA)</a:t>
            </a:r>
            <a:endParaRPr kumimoji="1" lang="zh-TW" altLang="en-US" sz="3600" dirty="0"/>
          </a:p>
        </p:txBody>
      </p:sp>
      <p:sp>
        <p:nvSpPr>
          <p:cNvPr id="2" name="副標題 1">
            <a:extLst>
              <a:ext uri="{FF2B5EF4-FFF2-40B4-BE49-F238E27FC236}">
                <a16:creationId xmlns:a16="http://schemas.microsoft.com/office/drawing/2014/main" id="{200B28CB-96F6-DD40-A8FB-CA4F575CB39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383110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8E2A49D-75FA-FB4A-999B-58B23E108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zh-TW" dirty="0"/>
              <a:t>Eigenvalues and eigenvectors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6C1D2328-A4DF-1344-8044-89358AF054A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en-US" altLang="zh-TW" dirty="0">
                    <a:solidFill>
                      <a:schemeClr val="bg2">
                        <a:lumMod val="25000"/>
                      </a:schemeClr>
                    </a:solidFill>
                  </a:rPr>
                  <a:t>linear transformation of </a:t>
                </a:r>
                <a:r>
                  <a:rPr lang="en-US" altLang="zh-TW" i="1" dirty="0">
                    <a:solidFill>
                      <a:schemeClr val="bg2">
                        <a:lumMod val="25000"/>
                      </a:schemeClr>
                    </a:solidFill>
                  </a:rPr>
                  <a:t>n</a:t>
                </a:r>
                <a:r>
                  <a:rPr lang="en-US" altLang="zh-TW" dirty="0">
                    <a:solidFill>
                      <a:schemeClr val="bg2">
                        <a:lumMod val="25000"/>
                      </a:schemeClr>
                    </a:solidFill>
                  </a:rPr>
                  <a:t>-dimensional vectors defined by an </a:t>
                </a:r>
                <a:r>
                  <a:rPr lang="en-US" altLang="zh-TW" i="1" dirty="0">
                    <a:solidFill>
                      <a:schemeClr val="bg2">
                        <a:lumMod val="25000"/>
                      </a:schemeClr>
                    </a:solidFill>
                  </a:rPr>
                  <a:t>n</a:t>
                </a:r>
                <a:r>
                  <a:rPr lang="en-US" altLang="zh-TW" dirty="0">
                    <a:solidFill>
                      <a:schemeClr val="bg2">
                        <a:lumMod val="25000"/>
                      </a:schemeClr>
                    </a:solidFill>
                  </a:rPr>
                  <a:t> </a:t>
                </a:r>
                <a:r>
                  <a:rPr lang="en-US" altLang="zh-TW" dirty="0" err="1">
                    <a:solidFill>
                      <a:schemeClr val="bg2">
                        <a:lumMod val="25000"/>
                      </a:schemeClr>
                    </a:solidFill>
                  </a:rPr>
                  <a:t>x</a:t>
                </a:r>
                <a:r>
                  <a:rPr lang="en-US" altLang="zh-TW" i="1" dirty="0" err="1">
                    <a:solidFill>
                      <a:schemeClr val="bg2">
                        <a:lumMod val="25000"/>
                      </a:schemeClr>
                    </a:solidFill>
                  </a:rPr>
                  <a:t>n</a:t>
                </a:r>
                <a:r>
                  <a:rPr lang="en-US" altLang="zh-TW" dirty="0">
                    <a:solidFill>
                      <a:schemeClr val="bg2">
                        <a:lumMod val="25000"/>
                      </a:schemeClr>
                    </a:solidFill>
                  </a:rPr>
                  <a:t> matrix </a:t>
                </a:r>
                <a:r>
                  <a:rPr lang="en-US" altLang="zh-TW" i="1" dirty="0">
                    <a:solidFill>
                      <a:schemeClr val="bg2">
                        <a:lumMod val="25000"/>
                      </a:schemeClr>
                    </a:solidFill>
                  </a:rPr>
                  <a:t>A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𝐴𝑣</m:t>
                      </m:r>
                      <m:r>
                        <a:rPr lang="en-US" altLang="zh-TW" b="0" i="1" smtClean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b="0" i="1" smtClean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en-US" altLang="zh-TW" dirty="0">
                  <a:solidFill>
                    <a:schemeClr val="bg2">
                      <a:lumMod val="25000"/>
                    </a:schemeClr>
                  </a:solidFill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br>
                  <a:rPr lang="en-US" i="1" dirty="0">
                    <a:solidFill>
                      <a:schemeClr val="bg2">
                        <a:lumMod val="25000"/>
                      </a:schemeClr>
                    </a:solidFill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solidFill>
                                    <a:schemeClr val="bg2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bg2">
                                            <a:lumMod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bg2">
                                            <a:lumMod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bg2">
                                            <a:lumMod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i="1" smtClean="0">
                                    <a:solidFill>
                                      <a:schemeClr val="bg2">
                                        <a:lumMod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bg2">
                                            <a:lumMod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bg2">
                                            <a:lumMod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bg2">
                                            <a:lumMod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bg2">
                                            <a:lumMod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i="1" smtClean="0">
                                    <a:solidFill>
                                      <a:schemeClr val="bg2">
                                        <a:lumMod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i="1" smtClean="0">
                                    <a:solidFill>
                                      <a:schemeClr val="bg2">
                                        <a:lumMod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i="1" smtClean="0">
                                    <a:solidFill>
                                      <a:schemeClr val="bg2">
                                        <a:lumMod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bg2">
                                            <a:lumMod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bg2">
                                            <a:lumMod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bg2">
                                            <a:lumMod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bg2">
                                            <a:lumMod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i="1" smtClean="0">
                                    <a:solidFill>
                                      <a:schemeClr val="bg2">
                                        <a:lumMod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bg2">
                                            <a:lumMod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bg2">
                                            <a:lumMod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bg2">
                                            <a:lumMod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solidFill>
                                    <a:schemeClr val="bg2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bg2">
                                            <a:lumMod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bg2">
                                            <a:lumMod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bg2">
                                            <a:lumMod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i="1" smtClean="0">
                                    <a:solidFill>
                                      <a:schemeClr val="bg2">
                                        <a:lumMod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bg2">
                                            <a:lumMod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bg2">
                                            <a:lumMod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bg2">
                                            <a:lumMod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i="1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i="1">
                                  <a:solidFill>
                                    <a:schemeClr val="bg2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TW" i="1">
                                        <a:solidFill>
                                          <a:schemeClr val="bg2">
                                            <a:lumMod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solidFill>
                                          <a:schemeClr val="bg2">
                                            <a:lumMod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zh-TW" i="1">
                                        <a:solidFill>
                                          <a:schemeClr val="bg2">
                                            <a:lumMod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altLang="zh-TW" i="1">
                                    <a:solidFill>
                                      <a:schemeClr val="bg2">
                                        <a:lumMod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TW" i="1" smtClean="0">
                                        <a:solidFill>
                                          <a:schemeClr val="bg2">
                                            <a:lumMod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solidFill>
                                          <a:schemeClr val="bg2">
                                            <a:lumMod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zh-TW" i="1">
                                        <a:solidFill>
                                          <a:schemeClr val="bg2">
                                            <a:lumMod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6C1D2328-A4DF-1344-8044-89358AF054A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43" t="-8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 3">
            <a:extLst>
              <a:ext uri="{FF2B5EF4-FFF2-40B4-BE49-F238E27FC236}">
                <a16:creationId xmlns:a16="http://schemas.microsoft.com/office/drawing/2014/main" id="{4A6CB138-FB48-F046-A400-3512C8BF8C11}"/>
              </a:ext>
            </a:extLst>
          </p:cNvPr>
          <p:cNvSpPr/>
          <p:nvPr/>
        </p:nvSpPr>
        <p:spPr>
          <a:xfrm>
            <a:off x="4174130" y="6545391"/>
            <a:ext cx="496986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TW" sz="1200" dirty="0">
                <a:solidFill>
                  <a:schemeClr val="bg1"/>
                </a:solidFill>
              </a:rPr>
              <a:t>Credit by  https://en.wikipedia.org/wiki/Eigenvalues_and_eigenvectors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03900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8E2A49D-75FA-FB4A-999B-58B23E108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zh-TW" dirty="0"/>
              <a:t>Eigenvalues and eigenvectors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6C1D2328-A4DF-1344-8044-89358AF054A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altLang="zh-TW" sz="2400" dirty="0">
                    <a:solidFill>
                      <a:schemeClr val="bg2">
                        <a:lumMod val="25000"/>
                      </a:schemeClr>
                    </a:solidFill>
                    <a:latin typeface="+mn-lt"/>
                  </a:rPr>
                  <a:t>If it occurs that </a:t>
                </a:r>
                <a:r>
                  <a:rPr lang="en-US" altLang="zh-TW" sz="2400" i="1" dirty="0">
                    <a:solidFill>
                      <a:schemeClr val="bg2">
                        <a:lumMod val="25000"/>
                      </a:schemeClr>
                    </a:solidFill>
                    <a:latin typeface="+mn-lt"/>
                  </a:rPr>
                  <a:t>v</a:t>
                </a:r>
                <a:r>
                  <a:rPr lang="en-US" altLang="zh-TW" sz="2400" dirty="0">
                    <a:solidFill>
                      <a:schemeClr val="bg2">
                        <a:lumMod val="25000"/>
                      </a:schemeClr>
                    </a:solidFill>
                    <a:latin typeface="+mn-lt"/>
                  </a:rPr>
                  <a:t> and </a:t>
                </a:r>
                <a:r>
                  <a:rPr lang="en-US" altLang="zh-TW" sz="2400" i="1" dirty="0">
                    <a:solidFill>
                      <a:schemeClr val="bg2">
                        <a:lumMod val="25000"/>
                      </a:schemeClr>
                    </a:solidFill>
                    <a:latin typeface="+mn-lt"/>
                  </a:rPr>
                  <a:t>w</a:t>
                </a:r>
                <a:r>
                  <a:rPr lang="en-US" altLang="zh-TW" sz="2400" dirty="0">
                    <a:solidFill>
                      <a:schemeClr val="bg2">
                        <a:lumMod val="25000"/>
                      </a:schemeClr>
                    </a:solidFill>
                    <a:latin typeface="+mn-lt"/>
                  </a:rPr>
                  <a:t> are scalar multiples, that is if</a:t>
                </a:r>
                <a:br>
                  <a:rPr lang="en-US" altLang="zh-TW" sz="2400" dirty="0">
                    <a:solidFill>
                      <a:schemeClr val="bg2">
                        <a:lumMod val="25000"/>
                      </a:schemeClr>
                    </a:solidFill>
                    <a:latin typeface="+mn-lt"/>
                  </a:rPr>
                </a:br>
                <a14:m>
                  <m:oMath xmlns:m="http://schemas.openxmlformats.org/officeDocument/2006/math">
                    <m:r>
                      <a:rPr lang="en-US" altLang="zh-TW" sz="2400" i="1">
                        <a:solidFill>
                          <a:schemeClr val="bg2">
                            <a:lumMod val="25000"/>
                          </a:schemeClr>
                        </a:solidFill>
                        <a:latin typeface="Cambria Math" panose="02040503050406030204" pitchFamily="18" charset="0"/>
                      </a:rPr>
                      <m:t>𝐴𝑣</m:t>
                    </m:r>
                    <m:r>
                      <a:rPr lang="en-US" altLang="zh-TW" sz="2400" i="1">
                        <a:solidFill>
                          <a:schemeClr val="bg2">
                            <a:lumMod val="2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2400" b="0" i="1" smtClean="0">
                        <a:solidFill>
                          <a:schemeClr val="bg2">
                            <a:lumMod val="25000"/>
                          </a:schemeClr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zh-TW" sz="2400" b="0" i="1" smtClean="0">
                        <a:solidFill>
                          <a:schemeClr val="bg2">
                            <a:lumMod val="2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2400" b="0" i="1" smtClean="0">
                        <a:solidFill>
                          <a:schemeClr val="bg2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altLang="zh-TW" sz="2400" b="0" i="1" smtClean="0">
                        <a:solidFill>
                          <a:schemeClr val="bg2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</m:oMath>
                </a14:m>
                <a:endParaRPr lang="en-US" altLang="zh-TW" sz="2400" dirty="0">
                  <a:solidFill>
                    <a:schemeClr val="bg2">
                      <a:lumMod val="25000"/>
                    </a:schemeClr>
                  </a:solidFill>
                </a:endParaRPr>
              </a:p>
              <a:p>
                <a:pPr lvl="1">
                  <a:lnSpc>
                    <a:spcPct val="100000"/>
                  </a:lnSpc>
                </a:pPr>
                <a:r>
                  <a:rPr lang="en-US" altLang="zh-TW" sz="2000" i="1" dirty="0">
                    <a:solidFill>
                      <a:schemeClr val="bg2">
                        <a:lumMod val="25000"/>
                      </a:schemeClr>
                    </a:solidFill>
                  </a:rPr>
                  <a:t>v</a:t>
                </a:r>
                <a:r>
                  <a:rPr lang="en-US" altLang="zh-TW" sz="2000" dirty="0">
                    <a:solidFill>
                      <a:schemeClr val="bg2">
                        <a:lumMod val="25000"/>
                      </a:schemeClr>
                    </a:solidFill>
                  </a:rPr>
                  <a:t> is an </a:t>
                </a:r>
                <a:r>
                  <a:rPr lang="en-US" altLang="zh-TW" sz="2000" b="1" dirty="0">
                    <a:solidFill>
                      <a:schemeClr val="bg2">
                        <a:lumMod val="25000"/>
                      </a:schemeClr>
                    </a:solidFill>
                  </a:rPr>
                  <a:t>eigenvector</a:t>
                </a:r>
                <a:r>
                  <a:rPr lang="en-US" altLang="zh-TW" sz="2000" dirty="0">
                    <a:solidFill>
                      <a:schemeClr val="bg2">
                        <a:lumMod val="25000"/>
                      </a:schemeClr>
                    </a:solidFill>
                  </a:rPr>
                  <a:t> of the linear transformation </a:t>
                </a:r>
                <a:r>
                  <a:rPr lang="en-US" altLang="zh-TW" sz="2000" i="1" dirty="0">
                    <a:solidFill>
                      <a:schemeClr val="bg2">
                        <a:lumMod val="25000"/>
                      </a:schemeClr>
                    </a:solidFill>
                  </a:rPr>
                  <a:t>A</a:t>
                </a:r>
                <a:endParaRPr lang="en-US" altLang="zh-TW" sz="2000" dirty="0">
                  <a:solidFill>
                    <a:schemeClr val="bg2">
                      <a:lumMod val="25000"/>
                    </a:schemeClr>
                  </a:solidFill>
                </a:endParaRPr>
              </a:p>
              <a:p>
                <a:pPr lvl="1">
                  <a:lnSpc>
                    <a:spcPct val="100000"/>
                  </a:lnSpc>
                </a:pPr>
                <a:r>
                  <a:rPr lang="en-US" altLang="zh-TW" sz="2000" dirty="0">
                    <a:solidFill>
                      <a:schemeClr val="bg2">
                        <a:lumMod val="25000"/>
                      </a:schemeClr>
                    </a:solidFill>
                  </a:rPr>
                  <a:t>the scale factor </a:t>
                </a:r>
                <a:r>
                  <a:rPr lang="el-GR" altLang="zh-TW" sz="2000" i="1" dirty="0">
                    <a:solidFill>
                      <a:schemeClr val="bg2">
                        <a:lumMod val="25000"/>
                      </a:schemeClr>
                    </a:solidFill>
                  </a:rPr>
                  <a:t>λ</a:t>
                </a:r>
                <a:r>
                  <a:rPr lang="el-GR" altLang="zh-TW" sz="2000" dirty="0">
                    <a:solidFill>
                      <a:schemeClr val="bg2">
                        <a:lumMod val="25000"/>
                      </a:schemeClr>
                    </a:solidFill>
                  </a:rPr>
                  <a:t> </a:t>
                </a:r>
                <a:r>
                  <a:rPr lang="en-US" altLang="zh-TW" sz="2000" dirty="0">
                    <a:solidFill>
                      <a:schemeClr val="bg2">
                        <a:lumMod val="25000"/>
                      </a:schemeClr>
                    </a:solidFill>
                  </a:rPr>
                  <a:t>is the </a:t>
                </a:r>
                <a:r>
                  <a:rPr lang="en-US" altLang="zh-TW" sz="2000" b="1" dirty="0">
                    <a:solidFill>
                      <a:schemeClr val="bg2">
                        <a:lumMod val="25000"/>
                      </a:schemeClr>
                    </a:solidFill>
                  </a:rPr>
                  <a:t>eigenvalue</a:t>
                </a:r>
                <a:r>
                  <a:rPr lang="en-US" altLang="zh-TW" sz="2000" dirty="0">
                    <a:solidFill>
                      <a:schemeClr val="bg2">
                        <a:lumMod val="25000"/>
                      </a:schemeClr>
                    </a:solidFill>
                  </a:rPr>
                  <a:t> corresponding to that eigenvector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altLang="zh-TW" sz="2000" dirty="0"/>
                  <a:t>If </a:t>
                </a:r>
                <a:r>
                  <a:rPr lang="el-GR" altLang="zh-TW" sz="2000" i="1" dirty="0">
                    <a:solidFill>
                      <a:schemeClr val="bg2">
                        <a:lumMod val="25000"/>
                      </a:schemeClr>
                    </a:solidFill>
                  </a:rPr>
                  <a:t>λ</a:t>
                </a:r>
                <a:r>
                  <a:rPr lang="en-US" altLang="zh-TW" sz="2000" baseline="-25000" dirty="0">
                    <a:solidFill>
                      <a:schemeClr val="bg2">
                        <a:lumMod val="25000"/>
                      </a:schemeClr>
                    </a:solidFill>
                  </a:rPr>
                  <a:t>1</a:t>
                </a:r>
                <a:r>
                  <a:rPr lang="en-US" altLang="zh-TW" sz="2000" dirty="0">
                    <a:solidFill>
                      <a:schemeClr val="bg2">
                        <a:lumMod val="25000"/>
                      </a:schemeClr>
                    </a:solidFill>
                  </a:rPr>
                  <a:t>,…,</a:t>
                </a:r>
                <a:r>
                  <a:rPr lang="el-GR" altLang="zh-TW" sz="2000" dirty="0">
                    <a:solidFill>
                      <a:schemeClr val="bg2">
                        <a:lumMod val="25000"/>
                      </a:schemeClr>
                    </a:solidFill>
                  </a:rPr>
                  <a:t> </a:t>
                </a:r>
                <a:r>
                  <a:rPr lang="el-GR" altLang="zh-TW" sz="2000" i="1" dirty="0">
                    <a:solidFill>
                      <a:schemeClr val="bg2">
                        <a:lumMod val="25000"/>
                      </a:schemeClr>
                    </a:solidFill>
                  </a:rPr>
                  <a:t>λ</a:t>
                </a:r>
                <a:r>
                  <a:rPr lang="en-US" altLang="zh-TW" sz="2000" i="1" baseline="-25000" dirty="0">
                    <a:solidFill>
                      <a:schemeClr val="bg2">
                        <a:lumMod val="25000"/>
                      </a:schemeClr>
                    </a:solidFill>
                  </a:rPr>
                  <a:t>k</a:t>
                </a:r>
                <a:r>
                  <a:rPr lang="en-US" altLang="zh-TW" sz="2000" dirty="0">
                    <a:solidFill>
                      <a:schemeClr val="bg2">
                        <a:lumMod val="25000"/>
                      </a:schemeClr>
                    </a:solidFill>
                  </a:rPr>
                  <a:t> </a:t>
                </a:r>
                <a:r>
                  <a:rPr lang="en-US" altLang="zh-TW" sz="2000" dirty="0"/>
                  <a:t>are different, then </a:t>
                </a:r>
                <a:r>
                  <a:rPr lang="en-US" altLang="zh-TW" sz="2000" i="1" dirty="0"/>
                  <a:t>v</a:t>
                </a:r>
                <a:r>
                  <a:rPr lang="en-US" altLang="zh-TW" sz="2000" i="1" baseline="-25000" dirty="0"/>
                  <a:t>1</a:t>
                </a:r>
                <a:r>
                  <a:rPr lang="en-US" altLang="zh-TW" sz="2000" dirty="0"/>
                  <a:t>,…,</a:t>
                </a:r>
                <a:r>
                  <a:rPr lang="en-US" altLang="zh-TW" sz="2000" i="1" dirty="0" err="1"/>
                  <a:t>v</a:t>
                </a:r>
                <a:r>
                  <a:rPr lang="en-US" altLang="zh-TW" sz="2000" i="1" baseline="-25000" dirty="0" err="1"/>
                  <a:t>k</a:t>
                </a:r>
                <a:r>
                  <a:rPr lang="en-US" altLang="zh-TW" sz="2000" i="1" baseline="-25000" dirty="0"/>
                  <a:t>  </a:t>
                </a:r>
                <a:r>
                  <a:rPr lang="en-US" altLang="zh-TW" sz="2000" dirty="0">
                    <a:solidFill>
                      <a:schemeClr val="bg2">
                        <a:lumMod val="25000"/>
                      </a:schemeClr>
                    </a:solidFill>
                  </a:rPr>
                  <a:t>are </a:t>
                </a:r>
                <a:r>
                  <a:rPr lang="en-US" altLang="zh-TW" sz="2000" u="sng" dirty="0">
                    <a:solidFill>
                      <a:schemeClr val="bg2">
                        <a:lumMod val="25000"/>
                      </a:schemeClr>
                    </a:solidFill>
                  </a:rPr>
                  <a:t>linearly independent</a:t>
                </a:r>
                <a:endParaRPr lang="en-US" altLang="zh-TW" sz="2000" u="sng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6C1D2328-A4DF-1344-8044-89358AF054A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6" t="-1166" r="-1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 3">
            <a:extLst>
              <a:ext uri="{FF2B5EF4-FFF2-40B4-BE49-F238E27FC236}">
                <a16:creationId xmlns:a16="http://schemas.microsoft.com/office/drawing/2014/main" id="{4A6CB138-FB48-F046-A400-3512C8BF8C11}"/>
              </a:ext>
            </a:extLst>
          </p:cNvPr>
          <p:cNvSpPr/>
          <p:nvPr/>
        </p:nvSpPr>
        <p:spPr>
          <a:xfrm>
            <a:off x="4174130" y="6545391"/>
            <a:ext cx="496986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TW" sz="1200" dirty="0">
                <a:solidFill>
                  <a:schemeClr val="bg1"/>
                </a:solidFill>
              </a:rPr>
              <a:t>Credit by  https://en.wikipedia.org/wiki/Eigenvalues_and_eigenvectors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827645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281CF3D-3799-F44D-A0BA-D35037B0E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Two-dimensional matrix example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C4606241-F454-9C4E-AE61-33207171A5F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TW" i="1" smtClean="0">
                        <a:latin typeface="Cambria Math" panose="02040503050406030204" pitchFamily="18" charset="0"/>
                      </a:rPr>
                      <m:t>𝐴𝑣</m:t>
                    </m:r>
                    <m:r>
                      <a:rPr lang="en-US" altLang="zh-TW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zh-TW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</m:oMath>
                </a14:m>
                <a:endParaRPr lang="en-US" dirty="0"/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</m:e>
                    </m:d>
                    <m:r>
                      <a:rPr lang="en-US" altLang="zh-TW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pPr>
                  <a:lnSpc>
                    <a:spcPct val="150000"/>
                  </a:lnSpc>
                </a:pPr>
                <a:r>
                  <a:rPr lang="en-US" b="0" dirty="0"/>
                  <a:t>Given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, what are eigenvalues and eigenvectors?</a:t>
                </a:r>
              </a:p>
              <a:p>
                <a:pPr marL="0" indent="0" algn="ctr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2−</m:t>
                                </m:r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=3−4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altLang="zh-TW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altLang="zh-TW" b="0" dirty="0">
                  <a:ea typeface="Cambria Math" panose="02040503050406030204" pitchFamily="18" charset="0"/>
                </a:endParaRPr>
              </a:p>
              <a:p>
                <a:pPr marL="0" indent="0" algn="ctr">
                  <a:lnSpc>
                    <a:spcPct val="150000"/>
                  </a:lnSpc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 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=3</m:t>
                        </m:r>
                      </m:sub>
                    </m:sSub>
                    <m:r>
                      <a:rPr lang="en-US" altLang="zh-TW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C4606241-F454-9C4E-AE61-33207171A5F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矩形 4">
            <a:extLst>
              <a:ext uri="{FF2B5EF4-FFF2-40B4-BE49-F238E27FC236}">
                <a16:creationId xmlns:a16="http://schemas.microsoft.com/office/drawing/2014/main" id="{2805F857-747A-9D46-88FA-7C01F7655443}"/>
              </a:ext>
            </a:extLst>
          </p:cNvPr>
          <p:cNvSpPr/>
          <p:nvPr/>
        </p:nvSpPr>
        <p:spPr>
          <a:xfrm>
            <a:off x="4174130" y="6545391"/>
            <a:ext cx="496986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TW" sz="1200" dirty="0">
                <a:solidFill>
                  <a:schemeClr val="bg1"/>
                </a:solidFill>
              </a:rPr>
              <a:t>Credit by  https://en.wikipedia.org/wiki/Eigenvalues_and_eigenvectors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67249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Three-way data splits</a:t>
            </a:r>
            <a:endParaRPr kumimoji="1" lang="zh-TW" alt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491" y="1350813"/>
            <a:ext cx="7518987" cy="4999687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5321559" y="6526676"/>
            <a:ext cx="4158203" cy="287533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zh-TW" altLang="en-US" sz="1200" dirty="0">
                <a:solidFill>
                  <a:schemeClr val="bg1"/>
                </a:solidFill>
                <a:ea typeface="新細明體"/>
              </a:rPr>
              <a:t>http://research.cs.tamu.edu/prism/lectures/iss/iss_l13.pdf</a:t>
            </a:r>
            <a:endParaRPr lang="zh-TW" altLang="en-US" sz="120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9831065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281CF3D-3799-F44D-A0BA-D35037B0E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Two-dimensional matrix example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C4606241-F454-9C4E-AE61-33207171A5F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TW" dirty="0"/>
                  <a:t>Given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zh-TW" dirty="0"/>
                  <a:t>,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</m:sSub>
                    <m:r>
                      <a:rPr lang="en-US" altLang="zh-TW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zh-TW" dirty="0"/>
                  <a:t> 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=3</m:t>
                        </m:r>
                      </m:sub>
                    </m:sSub>
                    <m:r>
                      <a:rPr lang="en-US" altLang="zh-TW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altLang="zh-TW" dirty="0"/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𝐴</m:t>
                    </m:r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</m:sSub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mr>
                        </m:m>
                      </m:e>
                    </m:d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mr>
                        </m:m>
                      </m:e>
                    </m:d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=1</m:t>
                    </m:r>
                    <m:d>
                      <m:dPr>
                        <m:begChr m:val="["/>
                        <m:endChr m:val="]"/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altLang="zh-TW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𝐴</m:t>
                    </m:r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=3</m:t>
                        </m:r>
                      </m:sub>
                    </m:sSub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altLang="zh-TW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</m:m>
                      </m:e>
                    </m:d>
                    <m:r>
                      <a:rPr lang="en-US" altLang="zh-TW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3</m:t>
                    </m:r>
                    <m:d>
                      <m:dPr>
                        <m:begChr m:val="["/>
                        <m:endChr m:val="]"/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altLang="zh-TW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C4606241-F454-9C4E-AE61-33207171A5F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矩形 4">
            <a:extLst>
              <a:ext uri="{FF2B5EF4-FFF2-40B4-BE49-F238E27FC236}">
                <a16:creationId xmlns:a16="http://schemas.microsoft.com/office/drawing/2014/main" id="{2805F857-747A-9D46-88FA-7C01F7655443}"/>
              </a:ext>
            </a:extLst>
          </p:cNvPr>
          <p:cNvSpPr/>
          <p:nvPr/>
        </p:nvSpPr>
        <p:spPr>
          <a:xfrm>
            <a:off x="4174130" y="6545391"/>
            <a:ext cx="496986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TW" sz="1200" dirty="0">
                <a:solidFill>
                  <a:schemeClr val="bg1"/>
                </a:solidFill>
              </a:rPr>
              <a:t>Credit by  https://en.wikipedia.org/wiki/Eigenvalues_and_eigenvectors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638863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281CF3D-3799-F44D-A0BA-D35037B0E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Two-dimensional matrix example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C4606241-F454-9C4E-AE61-33207171A5F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7886700" cy="999637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TW" dirty="0"/>
                  <a:t>Given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zh-TW" dirty="0"/>
                  <a:t>,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</m:sSub>
                    <m:r>
                      <a:rPr lang="en-US" altLang="zh-TW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zh-TW" dirty="0"/>
                  <a:t> 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=3</m:t>
                        </m:r>
                      </m:sub>
                    </m:sSub>
                    <m:r>
                      <a:rPr lang="en-US" altLang="zh-TW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altLang="zh-TW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C4606241-F454-9C4E-AE61-33207171A5F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7886700" cy="999637"/>
              </a:xfrm>
              <a:blipFill>
                <a:blip r:embed="rId2"/>
                <a:stretch>
                  <a:fillRect l="-6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矩形 4">
            <a:extLst>
              <a:ext uri="{FF2B5EF4-FFF2-40B4-BE49-F238E27FC236}">
                <a16:creationId xmlns:a16="http://schemas.microsoft.com/office/drawing/2014/main" id="{2805F857-747A-9D46-88FA-7C01F7655443}"/>
              </a:ext>
            </a:extLst>
          </p:cNvPr>
          <p:cNvSpPr/>
          <p:nvPr/>
        </p:nvSpPr>
        <p:spPr>
          <a:xfrm>
            <a:off x="4174130" y="6545391"/>
            <a:ext cx="496986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TW" sz="1200" dirty="0">
                <a:solidFill>
                  <a:schemeClr val="bg1"/>
                </a:solidFill>
              </a:rPr>
              <a:t>Credit by  https://en.wikipedia.org/wiki/Eigenvalues_and_eigenvectors</a:t>
            </a:r>
            <a:endParaRPr lang="en-US" sz="1200" dirty="0">
              <a:solidFill>
                <a:schemeClr val="bg1"/>
              </a:solidFill>
            </a:endParaRP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6E849E74-7651-BC46-A15A-9CAC0E1F3A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0253" y="3022842"/>
            <a:ext cx="3323493" cy="3323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404136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標題 1">
                <a:extLst>
                  <a:ext uri="{FF2B5EF4-FFF2-40B4-BE49-F238E27FC236}">
                    <a16:creationId xmlns:a16="http://schemas.microsoft.com/office/drawing/2014/main" id="{61E92E1E-9BFB-C145-A9DA-49F370CA2C4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400" dirty="0"/>
                  <a:t>Scalar form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𝐴</m:t>
                    </m:r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sz="24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/>
                  <a:t> to Matrix form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𝐴𝐸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𝐸𝐷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標題 1">
                <a:extLst>
                  <a:ext uri="{FF2B5EF4-FFF2-40B4-BE49-F238E27FC236}">
                    <a16:creationId xmlns:a16="http://schemas.microsoft.com/office/drawing/2014/main" id="{61E92E1E-9BFB-C145-A9DA-49F370CA2C4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0D0894CC-A06E-474E-8C15-9546D1BDCE9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690689"/>
                <a:ext cx="7886700" cy="4710111"/>
              </a:xfrm>
            </p:spPr>
            <p:txBody>
              <a:bodyPr>
                <a:normAutofit fontScale="70000" lnSpcReduction="20000"/>
              </a:bodyPr>
              <a:lstStyle/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US" altLang="zh-TW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𝐴</m:t>
                    </m:r>
                    <m:sSub>
                      <m:sSubPr>
                        <m:ctrlPr>
                          <a:rPr lang="en-US" altLang="zh-TW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TW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TW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TW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TW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TW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altLang="zh-TW" sz="24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>
                  <a:lnSpc>
                    <a:spcPct val="120000"/>
                  </a:lnSpc>
                </a:pPr>
                <a:r>
                  <a:rPr lang="en-US" altLang="zh-TW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</a:rPr>
                  <a:t>How about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TW" sz="24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TW" sz="240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zh-TW" sz="24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TW" sz="240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TW" sz="24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  <m:r>
                                    <a:rPr lang="en-US" altLang="zh-TW" sz="24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altLang="zh-TW" sz="24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altLang="zh-TW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?</m:t>
                    </m:r>
                  </m:oMath>
                </a14:m>
                <a:endParaRPr lang="en-US" altLang="zh-TW" sz="24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TW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TW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zh-TW" sz="24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TW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TW" sz="24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𝐴𝑣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altLang="zh-TW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TW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altLang="zh-TW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TW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zh-TW" sz="24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TW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TW" sz="24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altLang="zh-TW" sz="2400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400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𝜆</m:t>
                                      </m:r>
                                    </m:e>
                                    <m:sub>
                                      <m:r>
                                        <a:rPr lang="en-US" altLang="zh-TW" sz="2400" b="0" i="1" smtClean="0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r>
                                    <a:rPr lang="en-US" altLang="zh-TW" sz="24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altLang="zh-TW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en-US" altLang="zh-TW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</a:rPr>
                  <a:t>Suppose</a:t>
                </a:r>
              </a:p>
              <a:p>
                <a:pPr lvl="1"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sz="2100" b="0" i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E</m:t>
                    </m:r>
                    <m:r>
                      <a:rPr lang="en-US" altLang="zh-TW" sz="2100" b="0" i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TW" sz="21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TW" sz="21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zh-TW" sz="21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1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altLang="zh-TW" sz="21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TW" sz="21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TW" sz="21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1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altLang="zh-TW" sz="21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altLang="zh-TW" sz="2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</a:endParaRPr>
              </a:p>
              <a:p>
                <a:pPr lvl="1"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sz="2100" b="0" i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D</m:t>
                    </m:r>
                    <m:r>
                      <a:rPr lang="en-US" altLang="zh-TW" sz="2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TW" sz="20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TW" sz="20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zh-TW" sz="20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0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altLang="zh-TW" sz="20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TW" sz="20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TW" sz="20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TW" sz="20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TW" sz="20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0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altLang="zh-TW" sz="20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TW" sz="20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TW" sz="20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TW" sz="20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TW" sz="20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⋱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altLang="zh-TW" sz="2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</a:endParaRPr>
              </a:p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TW" sz="24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TW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zh-TW" sz="24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TW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TW" sz="24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𝐴𝑣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altLang="zh-TW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𝐴𝐸</m:t>
                    </m:r>
                  </m:oMath>
                </a14:m>
                <a:endParaRPr lang="en-US" altLang="zh-TW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</a:endParaRPr>
              </a:p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TW" sz="24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altLang="zh-TW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TW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zh-TW" sz="24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TW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TW" sz="24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altLang="zh-TW" sz="2400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400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𝜆</m:t>
                                      </m:r>
                                    </m:e>
                                    <m:sub>
                                      <m:r>
                                        <a:rPr lang="en-US" altLang="zh-TW" sz="2400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r>
                                    <a:rPr lang="en-US" altLang="zh-TW" sz="24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altLang="zh-TW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TW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TW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zh-TW" sz="240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TW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TW" sz="24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altLang="zh-TW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TW" sz="240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zh-TW" sz="24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TW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TW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TW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TW" sz="24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altLang="zh-TW" sz="24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TW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TW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TW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TW" sz="240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⋱</m:t>
                              </m:r>
                            </m:e>
                          </m:mr>
                        </m:m>
                      </m:e>
                    </m:d>
                    <m:r>
                      <a:rPr lang="en-US" altLang="zh-TW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TW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TW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zh-TW" sz="24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TW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TW" sz="24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m:rPr>
                        <m:sty m:val="p"/>
                      </m:rPr>
                      <a:rPr lang="en-US" altLang="zh-TW" sz="2400" b="0" i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D</m:t>
                    </m:r>
                    <m:r>
                      <a:rPr lang="en-US" altLang="zh-TW" sz="2400" b="0" i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TW" sz="2400" b="0" i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ED</m:t>
                    </m:r>
                  </m:oMath>
                </a14:m>
                <a:endParaRPr lang="en-US" altLang="zh-TW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</a:endParaRPr>
              </a:p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US" altLang="zh-TW" sz="24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TW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zh-TW" sz="24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𝐸𝐷</m:t>
                    </m:r>
                  </m:oMath>
                </a14:m>
                <a:endParaRPr lang="en-US" altLang="zh-TW" sz="24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0D0894CC-A06E-474E-8C15-9546D1BDCE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690689"/>
                <a:ext cx="7886700" cy="4710111"/>
              </a:xfrm>
              <a:blipFill>
                <a:blip r:embed="rId3"/>
                <a:stretch>
                  <a:fillRect l="-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字方塊 23">
            <a:extLst>
              <a:ext uri="{FF2B5EF4-FFF2-40B4-BE49-F238E27FC236}">
                <a16:creationId xmlns:a16="http://schemas.microsoft.com/office/drawing/2014/main" id="{31DFAE0B-926F-E64D-BFEA-D51615118F09}"/>
              </a:ext>
            </a:extLst>
          </p:cNvPr>
          <p:cNvSpPr txBox="1"/>
          <p:nvPr/>
        </p:nvSpPr>
        <p:spPr>
          <a:xfrm>
            <a:off x="4572000" y="6522104"/>
            <a:ext cx="4576786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Credit: A Tutorial on Principal Component Analysis, 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Jonathon Shlens</a:t>
            </a:r>
            <a:endParaRPr lang="en-US" altLang="zh-TW" sz="1200" dirty="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6708163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E92E1E-9BFB-C145-A9DA-49F370CA2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Eigenvector Decomposition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0D0894CC-A06E-474E-8C15-9546D1BDCE9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𝐸𝐷</m:t>
                    </m:r>
                  </m:oMath>
                </a14:m>
                <a:endParaRPr lang="en-US" altLang="zh-TW" sz="2400" dirty="0">
                  <a:ea typeface="Cambria Math" panose="02040503050406030204" pitchFamily="18" charset="0"/>
                </a:endParaRPr>
              </a:p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  <m:sSup>
                      <m:sSupPr>
                        <m:ctrlPr>
                          <a:rPr lang="el-GR" altLang="zh-TW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altLang="zh-TW" sz="2400" dirty="0"/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altLang="zh-TW" sz="2400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0D0894CC-A06E-474E-8C15-9546D1BDCE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8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字方塊 23">
            <a:extLst>
              <a:ext uri="{FF2B5EF4-FFF2-40B4-BE49-F238E27FC236}">
                <a16:creationId xmlns:a16="http://schemas.microsoft.com/office/drawing/2014/main" id="{91A5C9F9-BD4C-C549-8DCB-BB33B9F23156}"/>
              </a:ext>
            </a:extLst>
          </p:cNvPr>
          <p:cNvSpPr txBox="1"/>
          <p:nvPr/>
        </p:nvSpPr>
        <p:spPr>
          <a:xfrm>
            <a:off x="4572000" y="6522104"/>
            <a:ext cx="4576786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Credit: A Tutorial on Principal Component Analysis, 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Jonathon Shlens</a:t>
            </a:r>
            <a:endParaRPr lang="en-US" altLang="zh-TW" sz="1200" dirty="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887638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標題 1">
                <a:extLst>
                  <a:ext uri="{FF2B5EF4-FFF2-40B4-BE49-F238E27FC236}">
                    <a16:creationId xmlns:a16="http://schemas.microsoft.com/office/drawing/2014/main" id="{61E92E1E-9BFB-C145-A9DA-49F370CA2C4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TW" dirty="0"/>
                        <m:t>Eigenvector</m:t>
                      </m:r>
                      <m:r>
                        <m:rPr>
                          <m:nor/>
                        </m:rPr>
                        <a:rPr lang="en-US" altLang="zh-TW" dirty="0"/>
                        <m:t> </m:t>
                      </m:r>
                      <m:r>
                        <m:rPr>
                          <m:nor/>
                        </m:rPr>
                        <a:rPr lang="en-US" altLang="zh-TW" dirty="0"/>
                        <m:t>Decomposition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標題 1">
                <a:extLst>
                  <a:ext uri="{FF2B5EF4-FFF2-40B4-BE49-F238E27FC236}">
                    <a16:creationId xmlns:a16="http://schemas.microsoft.com/office/drawing/2014/main" id="{61E92E1E-9BFB-C145-A9DA-49F370CA2C4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6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D0894CC-A06E-474E-8C15-9546D1BDCE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sz="2800" dirty="0">
                <a:solidFill>
                  <a:schemeClr val="bg2">
                    <a:lumMod val="25000"/>
                  </a:schemeClr>
                </a:solidFill>
                <a:latin typeface="+mn-lt"/>
              </a:rPr>
              <a:t>For a symmetric matrix </a:t>
            </a:r>
            <a:r>
              <a:rPr lang="en-US" altLang="zh-TW" sz="2800" i="1" dirty="0">
                <a:solidFill>
                  <a:schemeClr val="bg2">
                    <a:lumMod val="25000"/>
                  </a:schemeClr>
                </a:solidFill>
                <a:latin typeface="+mn-lt"/>
              </a:rPr>
              <a:t>A</a:t>
            </a:r>
            <a:r>
              <a:rPr lang="en-US" altLang="zh-TW" sz="2800" dirty="0">
                <a:solidFill>
                  <a:schemeClr val="bg2">
                    <a:lumMod val="25000"/>
                  </a:schemeClr>
                </a:solidFill>
                <a:latin typeface="+mn-lt"/>
              </a:rPr>
              <a:t>, </a:t>
            </a:r>
            <a:r>
              <a:rPr lang="en-US" altLang="zh-TW" sz="2800" i="1" dirty="0">
                <a:solidFill>
                  <a:schemeClr val="bg2">
                    <a:lumMod val="25000"/>
                  </a:schemeClr>
                </a:solidFill>
                <a:latin typeface="+mn-lt"/>
              </a:rPr>
              <a:t>A</a:t>
            </a:r>
            <a:r>
              <a:rPr lang="en-US" altLang="zh-TW" sz="2800" dirty="0">
                <a:solidFill>
                  <a:schemeClr val="bg2">
                    <a:lumMod val="25000"/>
                  </a:schemeClr>
                </a:solidFill>
                <a:latin typeface="+mn-lt"/>
              </a:rPr>
              <a:t>=</a:t>
            </a:r>
            <a:r>
              <a:rPr lang="en-US" altLang="zh-TW" sz="2800" i="1" dirty="0">
                <a:solidFill>
                  <a:schemeClr val="bg2">
                    <a:lumMod val="25000"/>
                  </a:schemeClr>
                </a:solidFill>
                <a:latin typeface="+mn-lt"/>
              </a:rPr>
              <a:t>EDE</a:t>
            </a:r>
            <a:r>
              <a:rPr lang="en-US" altLang="zh-TW" sz="2800" i="1" baseline="30000" dirty="0">
                <a:solidFill>
                  <a:schemeClr val="bg2">
                    <a:lumMod val="25000"/>
                  </a:schemeClr>
                </a:solidFill>
                <a:latin typeface="+mn-lt"/>
              </a:rPr>
              <a:t>T</a:t>
            </a:r>
            <a:r>
              <a:rPr lang="en-US" altLang="zh-TW" sz="2800" dirty="0">
                <a:solidFill>
                  <a:schemeClr val="bg2">
                    <a:lumMod val="25000"/>
                  </a:schemeClr>
                </a:solidFill>
                <a:latin typeface="+mn-lt"/>
              </a:rPr>
              <a:t> , where </a:t>
            </a:r>
          </a:p>
          <a:p>
            <a:pPr lvl="1">
              <a:lnSpc>
                <a:spcPct val="100000"/>
              </a:lnSpc>
            </a:pPr>
            <a:r>
              <a:rPr lang="en-US" altLang="zh-TW" sz="2400" i="1" dirty="0">
                <a:solidFill>
                  <a:schemeClr val="bg2">
                    <a:lumMod val="25000"/>
                  </a:schemeClr>
                </a:solidFill>
              </a:rPr>
              <a:t>D</a:t>
            </a:r>
            <a:r>
              <a:rPr lang="en-US" altLang="zh-TW" sz="2400" dirty="0">
                <a:solidFill>
                  <a:schemeClr val="bg2">
                    <a:lumMod val="25000"/>
                  </a:schemeClr>
                </a:solidFill>
              </a:rPr>
              <a:t> is a diagonal matrix</a:t>
            </a:r>
          </a:p>
          <a:p>
            <a:pPr lvl="1">
              <a:lnSpc>
                <a:spcPct val="100000"/>
              </a:lnSpc>
            </a:pPr>
            <a:r>
              <a:rPr lang="en-US" altLang="zh-TW" sz="2400" i="1" dirty="0">
                <a:solidFill>
                  <a:schemeClr val="bg2">
                    <a:lumMod val="25000"/>
                  </a:schemeClr>
                </a:solidFill>
              </a:rPr>
              <a:t>E </a:t>
            </a:r>
            <a:r>
              <a:rPr lang="en-US" altLang="zh-TW" sz="2400" dirty="0">
                <a:solidFill>
                  <a:schemeClr val="bg2">
                    <a:lumMod val="25000"/>
                  </a:schemeClr>
                </a:solidFill>
              </a:rPr>
              <a:t>is a matrix of eigenvectors of </a:t>
            </a:r>
            <a:r>
              <a:rPr lang="en-US" altLang="zh-TW" sz="2400" i="1" dirty="0">
                <a:solidFill>
                  <a:schemeClr val="bg2">
                    <a:lumMod val="25000"/>
                  </a:schemeClr>
                </a:solidFill>
              </a:rPr>
              <a:t>A</a:t>
            </a:r>
            <a:r>
              <a:rPr lang="en-US" altLang="zh-TW" sz="2400" dirty="0">
                <a:solidFill>
                  <a:schemeClr val="bg2">
                    <a:lumMod val="25000"/>
                  </a:schemeClr>
                </a:solidFill>
              </a:rPr>
              <a:t> arranged as columns</a:t>
            </a:r>
          </a:p>
          <a:p>
            <a:pPr>
              <a:lnSpc>
                <a:spcPct val="100000"/>
              </a:lnSpc>
            </a:pPr>
            <a:r>
              <a:rPr lang="en-US" altLang="zh-TW" sz="2700" dirty="0">
                <a:solidFill>
                  <a:schemeClr val="bg2">
                    <a:lumMod val="25000"/>
                  </a:schemeClr>
                </a:solidFill>
                <a:latin typeface="+mn-lt"/>
              </a:rPr>
              <a:t>Based on </a:t>
            </a:r>
          </a:p>
          <a:p>
            <a:pPr lvl="1">
              <a:lnSpc>
                <a:spcPct val="100000"/>
              </a:lnSpc>
            </a:pPr>
            <a:r>
              <a:rPr lang="en-US" altLang="zh-TW" sz="2400" u="sng" dirty="0">
                <a:solidFill>
                  <a:schemeClr val="bg2">
                    <a:lumMod val="25000"/>
                  </a:schemeClr>
                </a:solidFill>
                <a:latin typeface="+mn-lt"/>
              </a:rPr>
              <a:t>Theorem1</a:t>
            </a:r>
            <a:r>
              <a:rPr lang="en-US" altLang="zh-TW" sz="2400" dirty="0">
                <a:solidFill>
                  <a:schemeClr val="bg2">
                    <a:lumMod val="25000"/>
                  </a:schemeClr>
                </a:solidFill>
                <a:latin typeface="+mn-lt"/>
              </a:rPr>
              <a:t>: a matrix is symmetric </a:t>
            </a:r>
            <a:r>
              <a:rPr lang="en-US" altLang="zh-TW" sz="2400" i="1" dirty="0">
                <a:solidFill>
                  <a:schemeClr val="bg2">
                    <a:lumMod val="25000"/>
                  </a:schemeClr>
                </a:solidFill>
                <a:latin typeface="+mn-lt"/>
              </a:rPr>
              <a:t>if and only if </a:t>
            </a:r>
            <a:r>
              <a:rPr lang="en-US" altLang="zh-TW" sz="2400" dirty="0">
                <a:solidFill>
                  <a:schemeClr val="bg2">
                    <a:lumMod val="25000"/>
                  </a:schemeClr>
                </a:solidFill>
                <a:latin typeface="+mn-lt"/>
              </a:rPr>
              <a:t>it is orthogonally diagonalizable</a:t>
            </a:r>
          </a:p>
          <a:p>
            <a:pPr lvl="1">
              <a:lnSpc>
                <a:spcPct val="100000"/>
              </a:lnSpc>
            </a:pPr>
            <a:r>
              <a:rPr lang="en-US" altLang="zh-TW" sz="2400" u="sng" dirty="0">
                <a:solidFill>
                  <a:schemeClr val="bg2">
                    <a:lumMod val="25000"/>
                  </a:schemeClr>
                </a:solidFill>
                <a:latin typeface="+mn-lt"/>
              </a:rPr>
              <a:t>Theorem2</a:t>
            </a:r>
            <a:r>
              <a:rPr lang="en-US" altLang="zh-TW" sz="2400" dirty="0">
                <a:solidFill>
                  <a:schemeClr val="bg2">
                    <a:lumMod val="25000"/>
                  </a:schemeClr>
                </a:solidFill>
                <a:latin typeface="+mn-lt"/>
              </a:rPr>
              <a:t>: </a:t>
            </a:r>
            <a:r>
              <a:rPr lang="en-US" altLang="zh-TW" sz="2400" dirty="0">
                <a:solidFill>
                  <a:schemeClr val="bg2">
                    <a:lumMod val="25000"/>
                  </a:schemeClr>
                </a:solidFill>
              </a:rPr>
              <a:t>a</a:t>
            </a:r>
            <a:r>
              <a:rPr lang="en-US" altLang="zh-TW" sz="2400" dirty="0">
                <a:solidFill>
                  <a:schemeClr val="bg2">
                    <a:lumMod val="25000"/>
                  </a:schemeClr>
                </a:solidFill>
                <a:latin typeface="+mn-lt"/>
              </a:rPr>
              <a:t> symmetric matrix is diagonalized by a matrix of its orthogonal eigenvectors</a:t>
            </a:r>
          </a:p>
          <a:p>
            <a:pPr>
              <a:lnSpc>
                <a:spcPct val="100000"/>
              </a:lnSpc>
            </a:pPr>
            <a:endParaRPr lang="en-US" altLang="zh-TW" sz="2700" dirty="0">
              <a:solidFill>
                <a:schemeClr val="bg2">
                  <a:lumMod val="25000"/>
                </a:schemeClr>
              </a:solidFill>
              <a:latin typeface="+mn-lt"/>
            </a:endParaRPr>
          </a:p>
          <a:p>
            <a:pPr lvl="1">
              <a:lnSpc>
                <a:spcPct val="100000"/>
              </a:lnSpc>
            </a:pPr>
            <a:endParaRPr lang="en-US" altLang="zh-TW" sz="2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" name="文字方塊 23">
            <a:extLst>
              <a:ext uri="{FF2B5EF4-FFF2-40B4-BE49-F238E27FC236}">
                <a16:creationId xmlns:a16="http://schemas.microsoft.com/office/drawing/2014/main" id="{6F98A9AA-EA86-4A48-8113-DB5BF670AE83}"/>
              </a:ext>
            </a:extLst>
          </p:cNvPr>
          <p:cNvSpPr txBox="1"/>
          <p:nvPr/>
        </p:nvSpPr>
        <p:spPr>
          <a:xfrm>
            <a:off x="4572000" y="6522104"/>
            <a:ext cx="4576786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Credit: A Tutorial on Principal Component Analysis, 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Jonathon Shlens</a:t>
            </a:r>
            <a:endParaRPr lang="en-US" altLang="zh-TW" sz="1200" dirty="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9582199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C7BEDC4-70AD-5A48-B99C-323535B4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u="sng" dirty="0"/>
              <a:t>Theorem1</a:t>
            </a:r>
            <a:r>
              <a:rPr lang="en-US" sz="2800" dirty="0"/>
              <a:t>: a matrix is symmetric </a:t>
            </a:r>
            <a:r>
              <a:rPr lang="en-US" sz="2800" i="1" dirty="0"/>
              <a:t>if and only if  </a:t>
            </a:r>
            <a:r>
              <a:rPr lang="en-US" sz="2800" dirty="0"/>
              <a:t>it is orthogonally diagonalizable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5F33EA70-3046-3949-B1F3-7558A007C8B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en-US" dirty="0"/>
                  <a:t>=&gt; : if </a:t>
                </a:r>
                <a:r>
                  <a:rPr lang="en-US" i="1" dirty="0"/>
                  <a:t>A</a:t>
                </a:r>
                <a:r>
                  <a:rPr lang="en-US" dirty="0"/>
                  <a:t> is orthogonally diagonalizable, then </a:t>
                </a:r>
                <a:r>
                  <a:rPr lang="en-US" i="1" dirty="0"/>
                  <a:t>A</a:t>
                </a:r>
                <a:r>
                  <a:rPr lang="en-US" dirty="0"/>
                  <a:t> is a symmetric matrix</a:t>
                </a:r>
              </a:p>
              <a:p>
                <a:pPr>
                  <a:lnSpc>
                    <a:spcPct val="100000"/>
                  </a:lnSpc>
                </a:pPr>
                <a:endParaRPr lang="en-US" dirty="0"/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altLang="zh-TW" dirty="0"/>
                  <a:t>if </a:t>
                </a:r>
                <a:r>
                  <a:rPr lang="en-US" altLang="zh-TW" i="1" dirty="0"/>
                  <a:t>A</a:t>
                </a:r>
                <a:r>
                  <a:rPr lang="en-US" altLang="zh-TW" dirty="0"/>
                  <a:t> is orthogonally diagonalizable =&gt;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𝐸𝐷</m:t>
                    </m:r>
                    <m:sSup>
                      <m:sSupPr>
                        <m:ctrlPr>
                          <a:rPr lang="zh-TW" altLang="zh-TW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altLang="zh-TW" dirty="0"/>
                  <a:t>, then </a:t>
                </a:r>
                <a:endParaRPr lang="zh-TW" altLang="zh-TW" dirty="0"/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TW" altLang="zh-TW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zh-TW" altLang="zh-TW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zh-TW" altLang="zh-TW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𝐸𝐷</m:t>
                              </m:r>
                              <m:sSup>
                                <m:sSupPr>
                                  <m:ctrlPr>
                                    <a:rPr lang="zh-TW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p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zh-TW" altLang="zh-TW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𝑇𝑇</m:t>
                          </m:r>
                        </m:sup>
                      </m:sSup>
                      <m:sSup>
                        <m:sSupPr>
                          <m:ctrlPr>
                            <a:rPr lang="zh-TW" altLang="zh-TW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zh-TW" altLang="zh-TW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𝐸𝐷</m:t>
                      </m:r>
                      <m:sSup>
                        <m:sSupPr>
                          <m:ctrlPr>
                            <a:rPr lang="zh-TW" altLang="zh-TW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zh-TW" altLang="zh-TW" dirty="0"/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altLang="zh-TW" i="1" dirty="0"/>
                  <a:t>A</a:t>
                </a:r>
                <a:r>
                  <a:rPr lang="en-US" altLang="zh-TW" dirty="0"/>
                  <a:t> is a symmetric matrix</a:t>
                </a:r>
                <a:endParaRPr lang="zh-TW" altLang="zh-TW" dirty="0"/>
              </a:p>
              <a:p>
                <a:pPr>
                  <a:lnSpc>
                    <a:spcPct val="100000"/>
                  </a:lnSpc>
                </a:pPr>
                <a:endParaRPr lang="en-US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5F33EA70-3046-3949-B1F3-7558A007C8B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04" t="-872" r="-9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字方塊 23">
            <a:extLst>
              <a:ext uri="{FF2B5EF4-FFF2-40B4-BE49-F238E27FC236}">
                <a16:creationId xmlns:a16="http://schemas.microsoft.com/office/drawing/2014/main" id="{00299E43-807E-9C42-9685-542F25CF69E6}"/>
              </a:ext>
            </a:extLst>
          </p:cNvPr>
          <p:cNvSpPr txBox="1"/>
          <p:nvPr/>
        </p:nvSpPr>
        <p:spPr>
          <a:xfrm>
            <a:off x="4572000" y="6522104"/>
            <a:ext cx="4576786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Credit: A Tutorial on Principal Component Analysis, 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Jonathon Shlens</a:t>
            </a:r>
            <a:endParaRPr lang="en-US" altLang="zh-TW" sz="1200" dirty="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3276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C7BEDC4-70AD-5A48-B99C-323535B4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u="sng" dirty="0"/>
              <a:t>Theorem2</a:t>
            </a:r>
            <a:r>
              <a:rPr lang="en-US" sz="2400" dirty="0"/>
              <a:t>: a symmetric matrix is diagonalized by a matrix of its </a:t>
            </a:r>
            <a:r>
              <a:rPr lang="en-US" sz="2400" b="1" dirty="0"/>
              <a:t>orthogonal</a:t>
            </a:r>
            <a:r>
              <a:rPr lang="en-US" sz="2400" dirty="0"/>
              <a:t> eigenvectors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5F33EA70-3046-3949-B1F3-7558A007C8B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en-US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A</a:t>
                </a:r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symmetric matrix always has orthogonal eigenvectors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For a symmetric matrix </a:t>
                </a:r>
                <a:r>
                  <a:rPr lang="en-US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A</a:t>
                </a:r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,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TW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be </a:t>
                </a:r>
                <a:r>
                  <a:rPr lang="en-US" u="sng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distinct eigenvalues</a:t>
                </a:r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for eigenvectors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zh-TW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 lvl="1">
                  <a:lnSpc>
                    <a:spcPct val="10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20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TW" sz="20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zh-TW" altLang="zh-TW" sz="20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zh-TW" sz="20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sz="20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zh-TW" altLang="zh-TW" sz="20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zh-TW" sz="20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TW" sz="20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zh-TW" altLang="zh-TW" sz="20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TW" sz="20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zh-TW" altLang="zh-TW" sz="20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zh-TW" sz="20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sz="20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zh-TW" altLang="zh-TW" sz="20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zh-TW" sz="20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TW" altLang="zh-TW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 </a:t>
                </a:r>
                <a:endParaRPr lang="en-US" altLang="zh-TW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</a:endParaRPr>
              </a:p>
              <a:p>
                <a:pPr lvl="1">
                  <a:lnSpc>
                    <a:spcPct val="100000"/>
                  </a:lnSpc>
                </a:pPr>
                <a:r>
                  <a:rPr lang="en-US" altLang="zh-TW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20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TW" sz="20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sz="20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zh-TW" altLang="zh-TW" sz="20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TW" sz="20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TW" sz="20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  <m:sSub>
                      <m:sSubPr>
                        <m:ctrlPr>
                          <a:rPr lang="zh-TW" altLang="zh-TW" sz="20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zh-TW" sz="20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sz="20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zh-TW" altLang="zh-TW" sz="20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zh-TW" sz="20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TW" sz="20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20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altLang="zh-TW" sz="2000" b="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 lvl="1">
                  <a:lnSpc>
                    <a:spcPct val="100000"/>
                  </a:lnSpc>
                </a:pPr>
                <a:r>
                  <a:rPr lang="zh-TW" altLang="zh-TW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20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zh-TW" sz="20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sz="20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zh-TW" altLang="zh-TW" sz="20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zh-TW" sz="20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TW" sz="20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altLang="zh-TW" sz="2000" b="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 lvl="1">
                  <a:lnSpc>
                    <a:spcPct val="100000"/>
                  </a:lnSpc>
                </a:pPr>
                <a:r>
                  <a:rPr lang="en-US" altLang="zh-TW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The eigenvectors of a symmetric matrix are orthogonal. </a:t>
                </a:r>
              </a:p>
              <a:p>
                <a:pPr lvl="1">
                  <a:lnSpc>
                    <a:spcPct val="100000"/>
                  </a:lnSpc>
                </a:pPr>
                <a:endParaRPr 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>
                  <a:lnSpc>
                    <a:spcPct val="150000"/>
                  </a:lnSpc>
                </a:pPr>
                <a:endParaRPr lang="en-US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5F33EA70-3046-3949-B1F3-7558A007C8B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43" t="-8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4476361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標題 1">
                <a:extLst>
                  <a:ext uri="{FF2B5EF4-FFF2-40B4-BE49-F238E27FC236}">
                    <a16:creationId xmlns:a16="http://schemas.microsoft.com/office/drawing/2014/main" id="{61E92E1E-9BFB-C145-A9DA-49F370CA2C4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l-GR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p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p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/>
                  <a:t>?</a:t>
                </a:r>
              </a:p>
            </p:txBody>
          </p:sp>
        </mc:Choice>
        <mc:Fallback xmlns="">
          <p:sp>
            <p:nvSpPr>
              <p:cNvPr id="2" name="標題 1">
                <a:extLst>
                  <a:ext uri="{FF2B5EF4-FFF2-40B4-BE49-F238E27FC236}">
                    <a16:creationId xmlns:a16="http://schemas.microsoft.com/office/drawing/2014/main" id="{61E92E1E-9BFB-C145-A9DA-49F370CA2C4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0D0894CC-A06E-474E-8C15-9546D1BDCE9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altLang="zh-TW" sz="2400" u="sng" dirty="0">
                    <a:latin typeface="+mn-lt"/>
                  </a:rPr>
                  <a:t>Theorem</a:t>
                </a:r>
                <a:r>
                  <a:rPr lang="en-US" altLang="zh-TW" sz="2400" dirty="0">
                    <a:latin typeface="+mn-lt"/>
                  </a:rPr>
                  <a:t>: the inverse of an orthogonal matrix is its transpose</a:t>
                </a:r>
              </a:p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sz="2400" smtClean="0">
                        <a:latin typeface="Cambria Math" panose="02040503050406030204" pitchFamily="18" charset="0"/>
                      </a:rPr>
                      <m:t>E</m:t>
                    </m:r>
                    <m:r>
                      <a:rPr lang="en-US" altLang="zh-TW" sz="240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altLang="zh-TW" sz="2400" b="0" i="0" smtClean="0">
                        <a:latin typeface="Cambria Math" panose="02040503050406030204" pitchFamily="18" charset="0"/>
                      </a:rPr>
                      <m:t>where</m:t>
                    </m:r>
                    <m:r>
                      <a:rPr lang="en-US" altLang="zh-TW" sz="2400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zh-TW" sz="2400" b="0" i="0" smtClean="0">
                        <a:latin typeface="Cambria Math" panose="02040503050406030204" pitchFamily="18" charset="0"/>
                      </a:rPr>
                      <m:t>is</m:t>
                    </m:r>
                    <m:r>
                      <m:rPr>
                        <m:nor/>
                      </m:rPr>
                      <a:rPr lang="en-US" altLang="zh-TW" sz="2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zh-TW" sz="2400" b="0" i="0" smtClean="0">
                        <a:latin typeface="Cambria Math" panose="02040503050406030204" pitchFamily="18" charset="0"/>
                      </a:rPr>
                      <m:t>the</m:t>
                    </m:r>
                    <m:r>
                      <m:rPr>
                        <m:nor/>
                      </m:rPr>
                      <a:rPr lang="en-US" altLang="zh-TW" sz="2400" b="0" i="0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zh-TW" sz="2400" b="0" i="0" smtClean="0">
                        <a:latin typeface="Cambria Math" panose="02040503050406030204" pitchFamily="18" charset="0"/>
                      </a:rPr>
                      <m:t>columns</m:t>
                    </m:r>
                    <m:r>
                      <m:rPr>
                        <m:nor/>
                      </m:rPr>
                      <a:rPr lang="en-US" altLang="zh-TW" sz="2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zh-TW" sz="2400" b="0" i="0" smtClean="0">
                        <a:latin typeface="Cambria Math" panose="02040503050406030204" pitchFamily="18" charset="0"/>
                      </a:rPr>
                      <m:t>vector</m:t>
                    </m:r>
                  </m:oMath>
                </a14:m>
                <a:endParaRPr lang="en-US" altLang="zh-TW" sz="2400" b="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altLang="zh-TW" sz="2400" dirty="0">
                    <a:latin typeface="+mn-lt"/>
                  </a:rPr>
                  <a:t>The </a:t>
                </a:r>
                <a:r>
                  <a:rPr lang="en-US" altLang="zh-TW" sz="2400" i="1" dirty="0" err="1">
                    <a:latin typeface="+mn-lt"/>
                  </a:rPr>
                  <a:t>ij</a:t>
                </a:r>
                <a:r>
                  <a:rPr lang="en-US" altLang="zh-TW" sz="2400" baseline="30000" dirty="0" err="1">
                    <a:latin typeface="+mn-lt"/>
                  </a:rPr>
                  <a:t>th</a:t>
                </a:r>
                <a:r>
                  <a:rPr lang="en-US" altLang="zh-TW" sz="2400" dirty="0">
                    <a:latin typeface="+mn-lt"/>
                  </a:rPr>
                  <a:t> element of </a:t>
                </a:r>
                <a:r>
                  <a:rPr lang="en-US" altLang="zh-TW" sz="2400" i="1" dirty="0">
                    <a:latin typeface="+mn-lt"/>
                  </a:rPr>
                  <a:t>E</a:t>
                </a:r>
                <a:r>
                  <a:rPr lang="en-US" altLang="zh-TW" sz="2400" i="1" baseline="30000" dirty="0">
                    <a:latin typeface="+mn-lt"/>
                  </a:rPr>
                  <a:t>T</a:t>
                </a:r>
                <a:r>
                  <a:rPr lang="en-US" altLang="zh-TW" sz="2400" i="1" dirty="0">
                    <a:latin typeface="+mn-lt"/>
                  </a:rPr>
                  <a:t>E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d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altLang="zh-TW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1 </m:t>
                              </m:r>
                              <m:r>
                                <m:rPr>
                                  <m:nor/>
                                </m:rPr>
                                <a:rPr lang="en-US" altLang="zh-TW" sz="24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if</m:t>
                              </m:r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e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0 </m:t>
                              </m:r>
                              <m:r>
                                <m:rPr>
                                  <m:nor/>
                                </m:rPr>
                                <a:rPr lang="en-US" altLang="zh-TW" sz="24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otherwise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altLang="zh-TW" sz="2400" dirty="0"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 altLang="zh-TW" sz="2400" dirty="0"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altLang="zh-TW" sz="2400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  <m:sSup>
                      <m:sSupPr>
                        <m:ctrlPr>
                          <a:rPr lang="el-GR" altLang="zh-TW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altLang="zh-TW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zh-TW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  <m:sSup>
                      <m:sSupPr>
                        <m:ctrlPr>
                          <a:rPr lang="el-GR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altLang="zh-TW" sz="2400" dirty="0"/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altLang="zh-TW" sz="2400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0D0894CC-A06E-474E-8C15-9546D1BDCE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65" t="-4094" b="-207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字方塊 23">
            <a:extLst>
              <a:ext uri="{FF2B5EF4-FFF2-40B4-BE49-F238E27FC236}">
                <a16:creationId xmlns:a16="http://schemas.microsoft.com/office/drawing/2014/main" id="{5C35AC38-B6B8-C344-AC8F-D1AF1C368EB0}"/>
              </a:ext>
            </a:extLst>
          </p:cNvPr>
          <p:cNvSpPr txBox="1"/>
          <p:nvPr/>
        </p:nvSpPr>
        <p:spPr>
          <a:xfrm>
            <a:off x="4572000" y="6522104"/>
            <a:ext cx="4576786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Credit: A Tutorial on Principal Component Analysis, 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Jonathon Shlens</a:t>
            </a:r>
            <a:endParaRPr lang="en-US" altLang="zh-TW" sz="1200" dirty="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2877780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sz="2800" dirty="0"/>
              <a:t>Solving PCA by Eigenvector Decomposition</a:t>
            </a:r>
            <a:endParaRPr kumimoji="1" lang="zh-TW" altLang="en-US" sz="28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altLang="zh-TW" sz="2400" dirty="0">
                <a:solidFill>
                  <a:schemeClr val="bg2">
                    <a:lumMod val="25000"/>
                  </a:schemeClr>
                </a:solidFill>
                <a:latin typeface="+mn-lt"/>
              </a:rPr>
              <a:t>For a symmetric matrix </a:t>
            </a:r>
            <a:r>
              <a:rPr lang="en-US" altLang="zh-TW" sz="2400" i="1" dirty="0">
                <a:solidFill>
                  <a:schemeClr val="bg2">
                    <a:lumMod val="25000"/>
                  </a:schemeClr>
                </a:solidFill>
                <a:latin typeface="+mn-lt"/>
              </a:rPr>
              <a:t>A</a:t>
            </a:r>
            <a:r>
              <a:rPr lang="en-US" altLang="zh-TW" sz="2400" dirty="0">
                <a:solidFill>
                  <a:schemeClr val="bg2">
                    <a:lumMod val="25000"/>
                  </a:schemeClr>
                </a:solidFill>
                <a:latin typeface="+mn-lt"/>
              </a:rPr>
              <a:t>, </a:t>
            </a:r>
            <a:r>
              <a:rPr lang="en-US" altLang="zh-TW" sz="2400" i="1" dirty="0">
                <a:solidFill>
                  <a:schemeClr val="bg2">
                    <a:lumMod val="25000"/>
                  </a:schemeClr>
                </a:solidFill>
                <a:latin typeface="+mn-lt"/>
              </a:rPr>
              <a:t>A</a:t>
            </a:r>
            <a:r>
              <a:rPr lang="en-US" altLang="zh-TW" sz="2400" dirty="0">
                <a:solidFill>
                  <a:schemeClr val="bg2">
                    <a:lumMod val="25000"/>
                  </a:schemeClr>
                </a:solidFill>
                <a:latin typeface="+mn-lt"/>
              </a:rPr>
              <a:t>=</a:t>
            </a:r>
            <a:r>
              <a:rPr lang="en-US" altLang="zh-TW" sz="2400" i="1" dirty="0">
                <a:solidFill>
                  <a:schemeClr val="bg2">
                    <a:lumMod val="25000"/>
                  </a:schemeClr>
                </a:solidFill>
                <a:latin typeface="+mn-lt"/>
              </a:rPr>
              <a:t>EDE</a:t>
            </a:r>
            <a:r>
              <a:rPr lang="en-US" altLang="zh-TW" sz="2400" i="1" baseline="30000" dirty="0">
                <a:solidFill>
                  <a:schemeClr val="bg2">
                    <a:lumMod val="25000"/>
                  </a:schemeClr>
                </a:solidFill>
                <a:latin typeface="+mn-lt"/>
              </a:rPr>
              <a:t>T</a:t>
            </a:r>
            <a:r>
              <a:rPr lang="en-US" altLang="zh-TW" sz="2400" dirty="0">
                <a:solidFill>
                  <a:schemeClr val="bg2">
                    <a:lumMod val="25000"/>
                  </a:schemeClr>
                </a:solidFill>
                <a:latin typeface="+mn-lt"/>
              </a:rPr>
              <a:t> , where </a:t>
            </a:r>
          </a:p>
          <a:p>
            <a:pPr lvl="1">
              <a:lnSpc>
                <a:spcPct val="100000"/>
              </a:lnSpc>
            </a:pPr>
            <a:r>
              <a:rPr lang="en-US" altLang="zh-TW" sz="2000" i="1" dirty="0">
                <a:solidFill>
                  <a:schemeClr val="bg2">
                    <a:lumMod val="25000"/>
                  </a:schemeClr>
                </a:solidFill>
              </a:rPr>
              <a:t>D</a:t>
            </a:r>
            <a:r>
              <a:rPr lang="en-US" altLang="zh-TW" sz="2000" dirty="0">
                <a:solidFill>
                  <a:schemeClr val="bg2">
                    <a:lumMod val="25000"/>
                  </a:schemeClr>
                </a:solidFill>
              </a:rPr>
              <a:t> is a diagonal matrix</a:t>
            </a:r>
          </a:p>
          <a:p>
            <a:pPr lvl="1">
              <a:lnSpc>
                <a:spcPct val="100000"/>
              </a:lnSpc>
            </a:pPr>
            <a:r>
              <a:rPr lang="en-US" altLang="zh-TW" sz="2000" i="1" dirty="0">
                <a:solidFill>
                  <a:schemeClr val="bg2">
                    <a:lumMod val="25000"/>
                  </a:schemeClr>
                </a:solidFill>
              </a:rPr>
              <a:t>E </a:t>
            </a:r>
            <a:r>
              <a:rPr lang="en-US" altLang="zh-TW" sz="2000" dirty="0">
                <a:solidFill>
                  <a:schemeClr val="bg2">
                    <a:lumMod val="25000"/>
                  </a:schemeClr>
                </a:solidFill>
              </a:rPr>
              <a:t>is a matrix of eigenvectors of </a:t>
            </a:r>
            <a:r>
              <a:rPr lang="en-US" altLang="zh-TW" sz="2000" i="1" dirty="0">
                <a:solidFill>
                  <a:schemeClr val="bg2">
                    <a:lumMod val="25000"/>
                  </a:schemeClr>
                </a:solidFill>
              </a:rPr>
              <a:t>A</a:t>
            </a:r>
            <a:r>
              <a:rPr lang="en-US" altLang="zh-TW" sz="2000" dirty="0">
                <a:solidFill>
                  <a:schemeClr val="bg2">
                    <a:lumMod val="25000"/>
                  </a:schemeClr>
                </a:solidFill>
              </a:rPr>
              <a:t> arranged as columns.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altLang="zh-TW" sz="2400" i="1" dirty="0" err="1">
                <a:solidFill>
                  <a:schemeClr val="bg2">
                    <a:lumMod val="25000"/>
                  </a:schemeClr>
                </a:solidFill>
                <a:latin typeface="+mn-lt"/>
              </a:rPr>
              <a:t>C</a:t>
            </a:r>
            <a:r>
              <a:rPr lang="en-US" altLang="zh-TW" sz="2400" i="1" baseline="-25000" dirty="0" err="1">
                <a:solidFill>
                  <a:schemeClr val="bg2">
                    <a:lumMod val="25000"/>
                  </a:schemeClr>
                </a:solidFill>
                <a:latin typeface="+mn-lt"/>
              </a:rPr>
              <a:t>x</a:t>
            </a:r>
            <a:r>
              <a:rPr lang="en-US" altLang="zh-TW" sz="2400" i="1" baseline="-25000" dirty="0">
                <a:solidFill>
                  <a:schemeClr val="bg2">
                    <a:lumMod val="25000"/>
                  </a:schemeClr>
                </a:solidFill>
                <a:latin typeface="+mn-lt"/>
              </a:rPr>
              <a:t> </a:t>
            </a:r>
            <a:r>
              <a:rPr lang="en-US" altLang="zh-TW" sz="2400" dirty="0">
                <a:solidFill>
                  <a:schemeClr val="bg2">
                    <a:lumMod val="25000"/>
                  </a:schemeClr>
                </a:solidFill>
                <a:latin typeface="+mn-lt"/>
              </a:rPr>
              <a:t>=</a:t>
            </a:r>
            <a:r>
              <a:rPr lang="en-US" altLang="zh-TW" sz="2400" i="1" dirty="0">
                <a:solidFill>
                  <a:schemeClr val="bg2">
                    <a:lumMod val="25000"/>
                  </a:schemeClr>
                </a:solidFill>
                <a:latin typeface="+mn-lt"/>
              </a:rPr>
              <a:t> EDE</a:t>
            </a:r>
            <a:r>
              <a:rPr lang="en-US" altLang="zh-TW" sz="2400" i="1" baseline="30000" dirty="0">
                <a:solidFill>
                  <a:schemeClr val="bg2">
                    <a:lumMod val="25000"/>
                  </a:schemeClr>
                </a:solidFill>
                <a:latin typeface="+mn-lt"/>
              </a:rPr>
              <a:t>T</a:t>
            </a:r>
            <a:endParaRPr lang="en-US" altLang="zh-TW" sz="2400" dirty="0">
              <a:solidFill>
                <a:schemeClr val="bg2">
                  <a:lumMod val="25000"/>
                </a:schemeClr>
              </a:solidFill>
              <a:latin typeface="+mn-lt"/>
            </a:endParaRP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altLang="zh-TW" sz="2400" dirty="0">
                <a:solidFill>
                  <a:schemeClr val="bg2">
                    <a:lumMod val="25000"/>
                  </a:schemeClr>
                </a:solidFill>
                <a:latin typeface="+mn-lt"/>
              </a:rPr>
              <a:t>We select the matrix </a:t>
            </a:r>
            <a:r>
              <a:rPr lang="en-US" altLang="zh-TW" sz="2400" i="1" dirty="0">
                <a:solidFill>
                  <a:schemeClr val="bg2">
                    <a:lumMod val="25000"/>
                  </a:schemeClr>
                </a:solidFill>
                <a:latin typeface="+mn-lt"/>
              </a:rPr>
              <a:t>P</a:t>
            </a:r>
            <a:r>
              <a:rPr lang="en-US" altLang="zh-TW" sz="2400" dirty="0">
                <a:solidFill>
                  <a:schemeClr val="bg2">
                    <a:lumMod val="25000"/>
                  </a:schemeClr>
                </a:solidFill>
                <a:latin typeface="+mn-lt"/>
              </a:rPr>
              <a:t> to be a matrix where each row </a:t>
            </a:r>
            <a:r>
              <a:rPr lang="en-US" altLang="zh-TW" sz="2400" i="1" dirty="0">
                <a:solidFill>
                  <a:schemeClr val="bg2">
                    <a:lumMod val="25000"/>
                  </a:schemeClr>
                </a:solidFill>
                <a:latin typeface="+mn-lt"/>
              </a:rPr>
              <a:t>p</a:t>
            </a:r>
            <a:r>
              <a:rPr lang="en-US" altLang="zh-TW" sz="2400" i="1" baseline="-25000" dirty="0">
                <a:solidFill>
                  <a:schemeClr val="bg2">
                    <a:lumMod val="25000"/>
                  </a:schemeClr>
                </a:solidFill>
                <a:latin typeface="+mn-lt"/>
              </a:rPr>
              <a:t>i</a:t>
            </a:r>
            <a:r>
              <a:rPr lang="en-US" altLang="zh-TW" sz="2400" dirty="0">
                <a:solidFill>
                  <a:schemeClr val="bg2">
                    <a:lumMod val="25000"/>
                  </a:schemeClr>
                </a:solidFill>
                <a:latin typeface="+mn-lt"/>
              </a:rPr>
              <a:t>  is an eigenvector of </a:t>
            </a:r>
            <a:r>
              <a:rPr lang="en-US" altLang="zh-TW" sz="2400" i="1" dirty="0">
                <a:solidFill>
                  <a:schemeClr val="bg2">
                    <a:lumMod val="25000"/>
                  </a:schemeClr>
                </a:solidFill>
                <a:latin typeface="+mn-lt"/>
              </a:rPr>
              <a:t>C</a:t>
            </a:r>
            <a:r>
              <a:rPr lang="en-US" altLang="zh-TW" sz="2400" i="1" baseline="-25000" dirty="0">
                <a:solidFill>
                  <a:schemeClr val="bg2">
                    <a:lumMod val="25000"/>
                  </a:schemeClr>
                </a:solidFill>
                <a:latin typeface="+mn-lt"/>
              </a:rPr>
              <a:t>X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altLang="zh-TW" sz="2400" dirty="0">
                <a:solidFill>
                  <a:schemeClr val="bg2">
                    <a:lumMod val="25000"/>
                  </a:schemeClr>
                </a:solidFill>
                <a:latin typeface="+mn-lt"/>
              </a:rPr>
              <a:t>Let</a:t>
            </a:r>
            <a:r>
              <a:rPr lang="en-US" altLang="zh-TW" sz="2400" i="1" dirty="0">
                <a:solidFill>
                  <a:schemeClr val="bg2">
                    <a:lumMod val="25000"/>
                  </a:schemeClr>
                </a:solidFill>
                <a:latin typeface="+mn-lt"/>
              </a:rPr>
              <a:t> Y </a:t>
            </a:r>
            <a:r>
              <a:rPr lang="en-US" altLang="zh-TW" sz="2400" dirty="0">
                <a:solidFill>
                  <a:schemeClr val="bg2">
                    <a:lumMod val="25000"/>
                  </a:schemeClr>
                </a:solidFill>
                <a:latin typeface="+mn-lt"/>
              </a:rPr>
              <a:t>=</a:t>
            </a:r>
            <a:r>
              <a:rPr lang="en-US" altLang="zh-TW" sz="2400" i="1" dirty="0">
                <a:solidFill>
                  <a:schemeClr val="bg2">
                    <a:lumMod val="25000"/>
                  </a:schemeClr>
                </a:solidFill>
                <a:latin typeface="+mn-lt"/>
              </a:rPr>
              <a:t>PX</a:t>
            </a:r>
            <a:r>
              <a:rPr lang="en-US" altLang="zh-TW" sz="2400" dirty="0">
                <a:solidFill>
                  <a:schemeClr val="bg2">
                    <a:lumMod val="25000"/>
                  </a:schemeClr>
                </a:solidFill>
                <a:latin typeface="+mn-lt"/>
              </a:rPr>
              <a:t>, then</a:t>
            </a:r>
            <a:r>
              <a:rPr lang="de-DE" altLang="zh-TW" sz="2400" dirty="0">
                <a:solidFill>
                  <a:schemeClr val="bg2">
                    <a:lumMod val="25000"/>
                  </a:schemeClr>
                </a:solidFill>
                <a:latin typeface="+mn-lt"/>
              </a:rPr>
              <a:t> </a:t>
            </a:r>
            <a:r>
              <a:rPr lang="de-DE" altLang="zh-TW" sz="2400" b="1" i="1" dirty="0">
                <a:solidFill>
                  <a:schemeClr val="bg2">
                    <a:lumMod val="25000"/>
                  </a:schemeClr>
                </a:solidFill>
                <a:latin typeface="+mn-lt"/>
              </a:rPr>
              <a:t>C</a:t>
            </a:r>
            <a:r>
              <a:rPr lang="de-DE" altLang="zh-TW" sz="2400" b="1" i="1" baseline="-25000" dirty="0">
                <a:solidFill>
                  <a:schemeClr val="bg2">
                    <a:lumMod val="25000"/>
                  </a:schemeClr>
                </a:solidFill>
                <a:latin typeface="+mn-lt"/>
              </a:rPr>
              <a:t>Y</a:t>
            </a:r>
            <a:r>
              <a:rPr lang="de-DE" altLang="zh-TW" sz="2400" b="1" i="1" dirty="0">
                <a:solidFill>
                  <a:schemeClr val="bg2">
                    <a:lumMod val="25000"/>
                  </a:schemeClr>
                </a:solidFill>
                <a:latin typeface="+mn-lt"/>
              </a:rPr>
              <a:t> </a:t>
            </a:r>
            <a:r>
              <a:rPr lang="de-DE" altLang="zh-TW" sz="2400" b="1" dirty="0">
                <a:solidFill>
                  <a:schemeClr val="bg2">
                    <a:lumMod val="25000"/>
                  </a:schemeClr>
                </a:solidFill>
                <a:latin typeface="+mn-lt"/>
              </a:rPr>
              <a:t>=</a:t>
            </a:r>
            <a:r>
              <a:rPr lang="de-DE" altLang="zh-TW" sz="2400" b="1" i="1" dirty="0">
                <a:solidFill>
                  <a:schemeClr val="bg2">
                    <a:lumMod val="25000"/>
                  </a:schemeClr>
                </a:solidFill>
                <a:latin typeface="+mn-lt"/>
              </a:rPr>
              <a:t> D</a:t>
            </a:r>
            <a:r>
              <a:rPr lang="de-DE" altLang="zh-TW" sz="2400" b="1" dirty="0">
                <a:solidFill>
                  <a:schemeClr val="bg2">
                    <a:lumMod val="25000"/>
                  </a:schemeClr>
                </a:solidFill>
                <a:latin typeface="+mn-lt"/>
              </a:rPr>
              <a:t> </a:t>
            </a:r>
            <a:r>
              <a:rPr lang="de-DE" altLang="zh-TW" sz="2400" dirty="0">
                <a:solidFill>
                  <a:schemeClr val="bg2">
                    <a:lumMod val="25000"/>
                  </a:schemeClr>
                </a:solidFill>
                <a:latin typeface="+mn-lt"/>
              </a:rPr>
              <a:t>? </a:t>
            </a:r>
            <a:endParaRPr kumimoji="1" lang="zh-TW" altLang="en-US" sz="2400" baseline="30000" dirty="0">
              <a:solidFill>
                <a:schemeClr val="bg2">
                  <a:lumMod val="25000"/>
                </a:schemeClr>
              </a:solidFill>
              <a:latin typeface="+mn-lt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4198504" y="6525152"/>
            <a:ext cx="4945496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Credit: A Tutorial on Principal Component Analysis, 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Jonathon Shlens</a:t>
            </a:r>
            <a:endParaRPr lang="en-US" altLang="zh-TW" sz="1200" dirty="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064429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Another Interpretation of Principal Components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The first principal component loading vector has a very special property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it is the line in </a:t>
            </a:r>
            <a:r>
              <a:rPr lang="en-US" sz="2000" i="1" dirty="0">
                <a:solidFill>
                  <a:schemeClr val="bg2">
                    <a:lumMod val="25000"/>
                  </a:schemeClr>
                </a:solidFill>
              </a:rPr>
              <a:t>p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-dimensional space that is closest  to the </a:t>
            </a:r>
            <a:r>
              <a:rPr lang="en-US" sz="2000" i="1" dirty="0">
                <a:solidFill>
                  <a:schemeClr val="bg2">
                    <a:lumMod val="25000"/>
                  </a:schemeClr>
                </a:solidFill>
              </a:rPr>
              <a:t>n 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observations (using average squared Euclidean distance as a measure of closeness)</a:t>
            </a: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the first </a:t>
            </a:r>
            <a:r>
              <a:rPr lang="en-US" i="1" dirty="0">
                <a:solidFill>
                  <a:schemeClr val="bg2">
                    <a:lumMod val="25000"/>
                  </a:schemeClr>
                </a:solidFill>
              </a:rPr>
              <a:t>M 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principal component score vectors and the first </a:t>
            </a:r>
            <a:r>
              <a:rPr lang="en-US" i="1" dirty="0">
                <a:solidFill>
                  <a:schemeClr val="bg2">
                    <a:lumMod val="25000"/>
                  </a:schemeClr>
                </a:solidFill>
              </a:rPr>
              <a:t>M 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principal component loading vectors provide the best </a:t>
            </a:r>
            <a:r>
              <a:rPr lang="en-US" i="1" dirty="0">
                <a:solidFill>
                  <a:schemeClr val="bg2">
                    <a:lumMod val="25000"/>
                  </a:schemeClr>
                </a:solidFill>
              </a:rPr>
              <a:t>M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-dimensional approximation (in terms of Euclidean distance)</a:t>
            </a:r>
          </a:p>
        </p:txBody>
      </p:sp>
      <p:sp>
        <p:nvSpPr>
          <p:cNvPr id="4" name="矩形 6"/>
          <p:cNvSpPr/>
          <p:nvPr/>
        </p:nvSpPr>
        <p:spPr>
          <a:xfrm>
            <a:off x="0" y="6532873"/>
            <a:ext cx="9144001" cy="27699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r"/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An Introduction to Statistical Learning with Applications in R 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by Gareth James, Daniela Witten, Trevor Hastie, Robert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Tibshirani</a:t>
            </a:r>
            <a:endParaRPr lang="en-US" altLang="zh-TW" sz="1200" dirty="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337904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Summarizing R’s distribution naming conventions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/>
              <a:t>dDIST</a:t>
            </a:r>
            <a:r>
              <a:rPr lang="en-US" dirty="0"/>
              <a:t>(x, ...)</a:t>
            </a:r>
          </a:p>
          <a:p>
            <a:pPr lvl="1"/>
            <a:r>
              <a:rPr lang="en-US" dirty="0"/>
              <a:t>the </a:t>
            </a:r>
            <a:r>
              <a:rPr lang="en-US" i="1" dirty="0"/>
              <a:t>distribution function</a:t>
            </a:r>
            <a:r>
              <a:rPr lang="en-US" dirty="0"/>
              <a:t> (PDF) that returns the probability of observing the value </a:t>
            </a:r>
            <a:r>
              <a:rPr lang="en-US" i="1" dirty="0"/>
              <a:t>x</a:t>
            </a:r>
            <a:r>
              <a:rPr lang="en-US" dirty="0"/>
              <a:t>.</a:t>
            </a:r>
          </a:p>
          <a:p>
            <a:r>
              <a:rPr lang="en-US" altLang="zh-TW" dirty="0" err="1"/>
              <a:t>rDIST</a:t>
            </a:r>
            <a:r>
              <a:rPr lang="en-US" altLang="zh-TW" dirty="0"/>
              <a:t>(n, ...)</a:t>
            </a:r>
          </a:p>
          <a:p>
            <a:pPr lvl="1"/>
            <a:r>
              <a:rPr lang="en-US" altLang="zh-TW" dirty="0"/>
              <a:t>the </a:t>
            </a:r>
            <a:r>
              <a:rPr lang="en-US" altLang="zh-TW" i="1" dirty="0"/>
              <a:t>random number generation</a:t>
            </a:r>
            <a:r>
              <a:rPr lang="en-US" altLang="zh-TW" dirty="0"/>
              <a:t> function that returns </a:t>
            </a:r>
            <a:r>
              <a:rPr lang="en-US" altLang="zh-TW" i="1" dirty="0"/>
              <a:t>n</a:t>
            </a:r>
            <a:r>
              <a:rPr lang="en-US" altLang="zh-TW" dirty="0"/>
              <a:t> values drawn from the distribution DIST.</a:t>
            </a:r>
            <a:endParaRPr lang="en-US" dirty="0"/>
          </a:p>
          <a:p>
            <a:r>
              <a:rPr lang="en-US" altLang="zh-TW" dirty="0" err="1"/>
              <a:t>qDIST</a:t>
            </a:r>
            <a:r>
              <a:rPr lang="en-US" altLang="zh-TW" dirty="0"/>
              <a:t>(p, ...)</a:t>
            </a:r>
          </a:p>
          <a:p>
            <a:pPr lvl="1"/>
            <a:r>
              <a:rPr lang="en-US" altLang="zh-TW" dirty="0"/>
              <a:t>the </a:t>
            </a:r>
            <a:r>
              <a:rPr lang="en-US" altLang="zh-TW" i="1" dirty="0"/>
              <a:t>quantile function</a:t>
            </a:r>
            <a:r>
              <a:rPr lang="en-US" altLang="zh-TW" dirty="0"/>
              <a:t> that returns the </a:t>
            </a:r>
            <a:r>
              <a:rPr lang="en-US" altLang="zh-TW" i="1" dirty="0"/>
              <a:t>x</a:t>
            </a:r>
            <a:r>
              <a:rPr lang="en-US" altLang="zh-TW" dirty="0"/>
              <a:t> corresponding to the </a:t>
            </a:r>
            <a:r>
              <a:rPr lang="en-US" altLang="zh-TW" i="1" dirty="0" err="1"/>
              <a:t>p</a:t>
            </a:r>
            <a:r>
              <a:rPr lang="en-US" altLang="zh-TW" dirty="0" err="1"/>
              <a:t>th</a:t>
            </a:r>
            <a:r>
              <a:rPr lang="en-US" altLang="zh-TW" dirty="0"/>
              <a:t> percentile of DIST. </a:t>
            </a:r>
            <a:endParaRPr lang="en-US" dirty="0"/>
          </a:p>
          <a:p>
            <a:r>
              <a:rPr lang="en-US" dirty="0" err="1"/>
              <a:t>pDIST</a:t>
            </a:r>
            <a:r>
              <a:rPr lang="en-US" dirty="0"/>
              <a:t>(x, ...)</a:t>
            </a:r>
          </a:p>
          <a:p>
            <a:pPr lvl="1"/>
            <a:r>
              <a:rPr lang="en-US" dirty="0"/>
              <a:t>the</a:t>
            </a:r>
            <a:r>
              <a:rPr lang="en-US" i="1" dirty="0"/>
              <a:t> cumulative distribution function</a:t>
            </a:r>
            <a:r>
              <a:rPr lang="en-US" dirty="0"/>
              <a:t> (CDF) that returns the probability of observing a value less than </a:t>
            </a:r>
            <a:r>
              <a:rPr lang="en-US" i="1" dirty="0"/>
              <a:t>x</a:t>
            </a:r>
            <a:r>
              <a:rPr lang="en-US" dirty="0"/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F5EFC4F-7FBB-49BC-8303-940896C340CA}"/>
              </a:ext>
            </a:extLst>
          </p:cNvPr>
          <p:cNvSpPr txBox="1"/>
          <p:nvPr/>
        </p:nvSpPr>
        <p:spPr>
          <a:xfrm>
            <a:off x="5465331" y="6518788"/>
            <a:ext cx="3775587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1200" i="1" dirty="0">
                <a:solidFill>
                  <a:schemeClr val="bg1"/>
                </a:solidFill>
                <a:ea typeface="新細明體"/>
              </a:rPr>
              <a:t>Practical Data Science with R 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by Nina </a:t>
            </a:r>
            <a:r>
              <a:rPr lang="en-US" altLang="zh-TW" sz="1200" dirty="0" err="1">
                <a:solidFill>
                  <a:schemeClr val="bg1"/>
                </a:solidFill>
                <a:ea typeface="新細明體"/>
              </a:rPr>
              <a:t>Zumel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, John Mount</a:t>
            </a:r>
          </a:p>
        </p:txBody>
      </p:sp>
    </p:spTree>
    <p:extLst>
      <p:ext uri="{BB962C8B-B14F-4D97-AF65-F5344CB8AC3E}">
        <p14:creationId xmlns:p14="http://schemas.microsoft.com/office/powerpoint/2010/main" val="109717378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Summary of PCA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dirty="0">
                <a:solidFill>
                  <a:schemeClr val="bg2">
                    <a:lumMod val="25000"/>
                  </a:schemeClr>
                </a:solidFill>
              </a:rPr>
              <a:t>The principal components of </a:t>
            </a:r>
            <a:r>
              <a:rPr lang="en-US" altLang="zh-TW" i="1" dirty="0">
                <a:solidFill>
                  <a:schemeClr val="bg2">
                    <a:lumMod val="25000"/>
                  </a:schemeClr>
                </a:solidFill>
              </a:rPr>
              <a:t>X</a:t>
            </a:r>
            <a:r>
              <a:rPr lang="en-US" altLang="zh-TW" dirty="0">
                <a:solidFill>
                  <a:schemeClr val="bg2">
                    <a:lumMod val="25000"/>
                  </a:schemeClr>
                </a:solidFill>
              </a:rPr>
              <a:t> are the eigenvectors of </a:t>
            </a:r>
            <a:r>
              <a:rPr lang="is-IS" altLang="zh-TW" i="1" dirty="0">
                <a:solidFill>
                  <a:schemeClr val="bg2">
                    <a:lumMod val="25000"/>
                  </a:schemeClr>
                </a:solidFill>
              </a:rPr>
              <a:t>C</a:t>
            </a:r>
            <a:r>
              <a:rPr lang="is-IS" altLang="zh-TW" i="1" baseline="-25000" dirty="0">
                <a:solidFill>
                  <a:schemeClr val="bg2">
                    <a:lumMod val="25000"/>
                  </a:schemeClr>
                </a:solidFill>
              </a:rPr>
              <a:t>X</a:t>
            </a:r>
            <a:endParaRPr lang="en-US" altLang="zh-TW" dirty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en-US" altLang="zh-TW" dirty="0">
                <a:solidFill>
                  <a:schemeClr val="bg2">
                    <a:lumMod val="25000"/>
                  </a:schemeClr>
                </a:solidFill>
              </a:rPr>
              <a:t>The </a:t>
            </a:r>
            <a:r>
              <a:rPr lang="en-US" altLang="zh-TW" i="1" dirty="0" err="1">
                <a:solidFill>
                  <a:schemeClr val="bg2">
                    <a:lumMod val="25000"/>
                  </a:schemeClr>
                </a:solidFill>
              </a:rPr>
              <a:t>i</a:t>
            </a:r>
            <a:r>
              <a:rPr lang="en-US" altLang="zh-TW" i="1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zh-TW" baseline="30000" dirty="0" err="1">
                <a:solidFill>
                  <a:schemeClr val="bg2">
                    <a:lumMod val="25000"/>
                  </a:schemeClr>
                </a:solidFill>
              </a:rPr>
              <a:t>th</a:t>
            </a:r>
            <a:r>
              <a:rPr lang="en-US" altLang="zh-TW" dirty="0">
                <a:solidFill>
                  <a:schemeClr val="bg2">
                    <a:lumMod val="25000"/>
                  </a:schemeClr>
                </a:solidFill>
              </a:rPr>
              <a:t> diagonal value of </a:t>
            </a:r>
            <a:r>
              <a:rPr lang="en-US" altLang="zh-TW" i="1" dirty="0">
                <a:solidFill>
                  <a:schemeClr val="bg2">
                    <a:lumMod val="25000"/>
                  </a:schemeClr>
                </a:solidFill>
              </a:rPr>
              <a:t>C</a:t>
            </a:r>
            <a:r>
              <a:rPr lang="en-US" altLang="zh-TW" i="1" baseline="-25000" dirty="0">
                <a:solidFill>
                  <a:schemeClr val="bg2">
                    <a:lumMod val="25000"/>
                  </a:schemeClr>
                </a:solidFill>
              </a:rPr>
              <a:t>Y</a:t>
            </a:r>
            <a:r>
              <a:rPr lang="en-US" altLang="zh-TW" dirty="0">
                <a:solidFill>
                  <a:schemeClr val="bg2">
                    <a:lumMod val="25000"/>
                  </a:schemeClr>
                </a:solidFill>
              </a:rPr>
              <a:t> is the variance of </a:t>
            </a:r>
            <a:r>
              <a:rPr lang="en-US" altLang="zh-TW" i="1" dirty="0">
                <a:solidFill>
                  <a:schemeClr val="bg2">
                    <a:lumMod val="25000"/>
                  </a:schemeClr>
                </a:solidFill>
              </a:rPr>
              <a:t>X</a:t>
            </a:r>
            <a:r>
              <a:rPr lang="en-US" altLang="zh-TW" dirty="0">
                <a:solidFill>
                  <a:schemeClr val="bg2">
                    <a:lumMod val="25000"/>
                  </a:schemeClr>
                </a:solidFill>
              </a:rPr>
              <a:t> along </a:t>
            </a:r>
            <a:r>
              <a:rPr lang="it-IT" altLang="zh-TW" i="1" dirty="0" err="1">
                <a:solidFill>
                  <a:schemeClr val="bg2">
                    <a:lumMod val="25000"/>
                  </a:schemeClr>
                </a:solidFill>
              </a:rPr>
              <a:t>p</a:t>
            </a:r>
            <a:r>
              <a:rPr lang="it-IT" altLang="zh-TW" i="1" baseline="-25000" dirty="0" err="1">
                <a:solidFill>
                  <a:schemeClr val="bg2">
                    <a:lumMod val="25000"/>
                  </a:schemeClr>
                </a:solidFill>
              </a:rPr>
              <a:t>i</a:t>
            </a:r>
            <a:endParaRPr lang="it-IT" altLang="zh-TW" dirty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kumimoji="1" lang="it-IT" altLang="zh-TW" dirty="0">
                <a:solidFill>
                  <a:schemeClr val="bg2">
                    <a:lumMod val="25000"/>
                  </a:schemeClr>
                </a:solidFill>
              </a:rPr>
              <a:t>In </a:t>
            </a:r>
            <a:r>
              <a:rPr lang="en-US" altLang="zh-TW" dirty="0">
                <a:solidFill>
                  <a:schemeClr val="bg2">
                    <a:lumMod val="25000"/>
                  </a:schemeClr>
                </a:solidFill>
              </a:rPr>
              <a:t>practice</a:t>
            </a:r>
            <a:endParaRPr kumimoji="1" lang="it-IT" altLang="zh-TW" dirty="0">
              <a:solidFill>
                <a:schemeClr val="bg2">
                  <a:lumMod val="25000"/>
                </a:schemeClr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altLang="zh-TW" sz="2000" dirty="0">
                <a:solidFill>
                  <a:schemeClr val="bg2">
                    <a:lumMod val="25000"/>
                  </a:schemeClr>
                </a:solidFill>
              </a:rPr>
              <a:t>Subtracting off the mean of each measurement type </a:t>
            </a:r>
          </a:p>
          <a:p>
            <a:pPr lvl="1">
              <a:lnSpc>
                <a:spcPct val="100000"/>
              </a:lnSpc>
            </a:pPr>
            <a:r>
              <a:rPr lang="en-US" altLang="zh-TW" sz="2000" dirty="0">
                <a:solidFill>
                  <a:schemeClr val="bg2">
                    <a:lumMod val="25000"/>
                  </a:schemeClr>
                </a:solidFill>
              </a:rPr>
              <a:t>Computing the eigenvectors of </a:t>
            </a:r>
            <a:r>
              <a:rPr lang="en-US" altLang="zh-TW" sz="2000" i="1" dirty="0" err="1">
                <a:solidFill>
                  <a:schemeClr val="bg2">
                    <a:lumMod val="25000"/>
                  </a:schemeClr>
                </a:solidFill>
              </a:rPr>
              <a:t>C</a:t>
            </a:r>
            <a:r>
              <a:rPr lang="en-US" altLang="zh-TW" sz="2000" i="1" baseline="-25000" dirty="0" err="1">
                <a:solidFill>
                  <a:schemeClr val="bg2">
                    <a:lumMod val="25000"/>
                  </a:schemeClr>
                </a:solidFill>
              </a:rPr>
              <a:t>x</a:t>
            </a:r>
            <a:endParaRPr kumimoji="1" lang="zh-TW" altLang="en-US" sz="2000" i="1" baseline="-250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4430264" y="6547745"/>
            <a:ext cx="4713736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Credit: A Tutorial on Principal Component Analysis, 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Jonathon Shlens</a:t>
            </a:r>
            <a:endParaRPr lang="en-US" altLang="zh-TW" sz="1200" dirty="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1228613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kumimoji="1" lang="en-US" altLang="zh-TW" sz="3600" dirty="0"/>
              <a:t>Single Value Decomposition (SVD)</a:t>
            </a:r>
            <a:endParaRPr kumimoji="1" lang="zh-TW" altLang="en-US" sz="3600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4EAC811B-262B-B74E-BA8B-6F1329E5361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38668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sz="3600" dirty="0"/>
              <a:t>A more general solution using SVD</a:t>
            </a:r>
            <a:endParaRPr kumimoji="1" lang="zh-TW" alt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altLang="zh-TW" i="1" dirty="0">
                    <a:solidFill>
                      <a:schemeClr val="bg2">
                        <a:lumMod val="25000"/>
                      </a:schemeClr>
                    </a:solidFill>
                    <a:latin typeface="+mn-lt"/>
                  </a:rPr>
                  <a:t>Y</a:t>
                </a:r>
                <a:r>
                  <a:rPr lang="en-US" altLang="zh-TW" dirty="0">
                    <a:solidFill>
                      <a:schemeClr val="bg2">
                        <a:lumMod val="25000"/>
                      </a:schemeClr>
                    </a:solidFill>
                    <a:latin typeface="+mn-lt"/>
                  </a:rPr>
                  <a:t>  be an arbitrary </a:t>
                </a:r>
                <a:r>
                  <a:rPr lang="en-US" altLang="zh-TW" b="1" i="1" dirty="0">
                    <a:latin typeface="+mn-lt"/>
                  </a:rPr>
                  <a:t>n </a:t>
                </a:r>
                <a:r>
                  <a:rPr lang="en-US" altLang="zh-TW" b="1" dirty="0">
                    <a:latin typeface="+mn-lt"/>
                  </a:rPr>
                  <a:t>x </a:t>
                </a:r>
                <a:r>
                  <a:rPr lang="en-US" altLang="zh-TW" b="1" i="1" dirty="0">
                    <a:latin typeface="+mn-lt"/>
                  </a:rPr>
                  <a:t>m</a:t>
                </a:r>
                <a:r>
                  <a:rPr lang="en-US" altLang="zh-TW" dirty="0">
                    <a:solidFill>
                      <a:srgbClr val="FF0000"/>
                    </a:solidFill>
                    <a:latin typeface="+mn-lt"/>
                  </a:rPr>
                  <a:t> </a:t>
                </a:r>
                <a:r>
                  <a:rPr lang="en-US" altLang="zh-TW" dirty="0">
                    <a:solidFill>
                      <a:schemeClr val="bg2">
                        <a:lumMod val="25000"/>
                      </a:schemeClr>
                    </a:solidFill>
                    <a:latin typeface="+mn-lt"/>
                  </a:rPr>
                  <a:t>matrix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altLang="zh-TW" i="1" dirty="0">
                    <a:solidFill>
                      <a:schemeClr val="bg2">
                        <a:lumMod val="25000"/>
                      </a:schemeClr>
                    </a:solidFill>
                    <a:latin typeface="+mn-lt"/>
                  </a:rPr>
                  <a:t>Y</a:t>
                </a:r>
                <a:r>
                  <a:rPr lang="en-US" altLang="zh-TW" i="1" baseline="30000" dirty="0">
                    <a:solidFill>
                      <a:schemeClr val="bg2">
                        <a:lumMod val="25000"/>
                      </a:schemeClr>
                    </a:solidFill>
                    <a:latin typeface="+mn-lt"/>
                  </a:rPr>
                  <a:t>T</a:t>
                </a:r>
                <a:r>
                  <a:rPr lang="en-US" altLang="zh-TW" i="1" dirty="0">
                    <a:solidFill>
                      <a:schemeClr val="bg2">
                        <a:lumMod val="25000"/>
                      </a:schemeClr>
                    </a:solidFill>
                    <a:latin typeface="+mn-lt"/>
                  </a:rPr>
                  <a:t>Y</a:t>
                </a:r>
                <a:r>
                  <a:rPr lang="en-US" altLang="zh-TW" dirty="0">
                    <a:solidFill>
                      <a:schemeClr val="bg2">
                        <a:lumMod val="25000"/>
                      </a:schemeClr>
                    </a:solidFill>
                    <a:latin typeface="+mn-lt"/>
                  </a:rPr>
                  <a:t> be a rank </a:t>
                </a:r>
                <a:r>
                  <a:rPr lang="en-US" altLang="zh-TW" i="1" dirty="0">
                    <a:solidFill>
                      <a:schemeClr val="bg2">
                        <a:lumMod val="25000"/>
                      </a:schemeClr>
                    </a:solidFill>
                    <a:latin typeface="+mn-lt"/>
                  </a:rPr>
                  <a:t>r</a:t>
                </a:r>
                <a:r>
                  <a:rPr lang="en-US" altLang="zh-TW" dirty="0">
                    <a:solidFill>
                      <a:schemeClr val="bg2">
                        <a:lumMod val="25000"/>
                      </a:schemeClr>
                    </a:solidFill>
                    <a:latin typeface="+mn-lt"/>
                  </a:rPr>
                  <a:t>, square, symmetric </a:t>
                </a:r>
                <a:r>
                  <a:rPr lang="en-US" altLang="zh-TW" i="1" dirty="0">
                    <a:solidFill>
                      <a:schemeClr val="bg2">
                        <a:lumMod val="25000"/>
                      </a:schemeClr>
                    </a:solidFill>
                    <a:latin typeface="+mn-lt"/>
                  </a:rPr>
                  <a:t>m </a:t>
                </a:r>
                <a:r>
                  <a:rPr lang="en-US" altLang="zh-TW" dirty="0">
                    <a:solidFill>
                      <a:schemeClr val="bg2">
                        <a:lumMod val="25000"/>
                      </a:schemeClr>
                    </a:solidFill>
                    <a:latin typeface="+mn-lt"/>
                  </a:rPr>
                  <a:t>x </a:t>
                </a:r>
                <a:r>
                  <a:rPr lang="en-US" altLang="zh-TW" i="1" dirty="0">
                    <a:solidFill>
                      <a:schemeClr val="bg2">
                        <a:lumMod val="25000"/>
                      </a:schemeClr>
                    </a:solidFill>
                    <a:latin typeface="+mn-lt"/>
                  </a:rPr>
                  <a:t>m</a:t>
                </a:r>
                <a:r>
                  <a:rPr lang="en-US" altLang="zh-TW" dirty="0">
                    <a:solidFill>
                      <a:schemeClr val="bg2">
                        <a:lumMod val="25000"/>
                      </a:schemeClr>
                    </a:solidFill>
                    <a:latin typeface="+mn-lt"/>
                  </a:rPr>
                  <a:t> matrix</a:t>
                </a:r>
              </a:p>
              <a:p>
                <a:pPr marL="457200" lvl="1" indent="0">
                  <a:lnSpc>
                    <a:spcPct val="150000"/>
                  </a:lnSpc>
                  <a:spcBef>
                    <a:spcPts val="120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is-IS" altLang="zh-TW" sz="2800" i="1" smtClean="0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is-IS" altLang="zh-TW" sz="2800" i="1" smtClean="0">
                                  <a:solidFill>
                                    <a:schemeClr val="bg2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800" b="0" i="1" smtClean="0">
                                  <a:solidFill>
                                    <a:schemeClr val="bg2">
                                      <a:lumMod val="25000"/>
                                    </a:schemeClr>
                                  </a:solidFill>
                                  <a:latin typeface="Cambria Math" charset="0"/>
                                </a:rPr>
                                <m:t>𝑌</m:t>
                              </m:r>
                            </m:e>
                            <m:sup>
                              <m:r>
                                <a:rPr lang="en-US" altLang="zh-TW" sz="2800" b="0" i="1" smtClean="0">
                                  <a:solidFill>
                                    <a:schemeClr val="bg2">
                                      <a:lumMod val="25000"/>
                                    </a:schemeClr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altLang="zh-TW" sz="2800" b="0" i="1" smtClean="0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 charset="0"/>
                            </a:rPr>
                            <m:t>𝑌</m:t>
                          </m:r>
                        </m:e>
                      </m:d>
                      <m:acc>
                        <m:accPr>
                          <m:chr m:val="̂"/>
                          <m:ctrlPr>
                            <a:rPr lang="is-IS" altLang="zh-TW" sz="2800" i="1" smtClean="0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2800" b="0" i="1" smtClean="0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altLang="zh-TW" sz="2800" b="0" i="1" baseline="-25000" smtClean="0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 charset="0"/>
                            </a:rPr>
                            <m:t>𝑖</m:t>
                          </m:r>
                        </m:e>
                      </m:acc>
                      <m:r>
                        <a:rPr lang="el-GR" altLang="zh-TW" sz="2800" i="1" smtClean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800" i="1" smtClean="0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 smtClean="0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𝜆</m:t>
                          </m:r>
                        </m:e>
                        <m:sub>
                          <m:r>
                            <a:rPr lang="en-US" altLang="zh-TW" sz="2800" b="0" i="1" smtClean="0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acc>
                        <m:accPr>
                          <m:chr m:val="̂"/>
                          <m:ctrlPr>
                            <a:rPr lang="is-IS" altLang="zh-TW" sz="2800" i="1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2800" b="0" i="1" smtClean="0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altLang="zh-TW" sz="2800" i="1" baseline="-25000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 charset="0"/>
                            </a:rPr>
                            <m:t>𝑖</m:t>
                          </m:r>
                        </m:e>
                      </m:acc>
                    </m:oMath>
                  </m:oMathPara>
                </a14:m>
                <a:endParaRPr lang="en-US" altLang="zh-TW" sz="2800" dirty="0">
                  <a:solidFill>
                    <a:schemeClr val="bg2">
                      <a:lumMod val="25000"/>
                    </a:schemeClr>
                  </a:solidFill>
                </a:endParaRPr>
              </a:p>
              <a:p>
                <a:pPr lvl="2">
                  <a:lnSpc>
                    <a:spcPct val="150000"/>
                  </a:lnSpc>
                </a:pP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l-GR" altLang="zh-TW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l-GR" altLang="zh-TW" i="1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b="0" i="1" smtClean="0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  <m:r>
                          <a:rPr lang="en-US" altLang="zh-TW" i="1" baseline="-2500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charset="0"/>
                          </a:rPr>
                          <m:t>1</m:t>
                        </m:r>
                        <m:r>
                          <a:rPr lang="en-US" altLang="zh-TW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̂"/>
                            <m:ctrlPr>
                              <a:rPr lang="el-GR" altLang="zh-TW" i="1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b="0" i="1" smtClean="0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  <m:r>
                          <a:rPr lang="en-US" altLang="zh-TW" i="1" baseline="-2500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charset="0"/>
                          </a:rPr>
                          <m:t>2</m:t>
                        </m:r>
                        <m:r>
                          <a:rPr lang="en-US" altLang="zh-TW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charset="0"/>
                          </a:rPr>
                          <m:t>,…,</m:t>
                        </m:r>
                        <m:acc>
                          <m:accPr>
                            <m:chr m:val="̂"/>
                            <m:ctrlPr>
                              <a:rPr lang="el-GR" altLang="zh-TW" i="1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b="0" i="1" smtClean="0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  <m:r>
                          <a:rPr lang="en-US" altLang="zh-TW" i="1" baseline="-2500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charset="0"/>
                          </a:rPr>
                          <m:t>𝑟</m:t>
                        </m:r>
                      </m:e>
                    </m:d>
                  </m:oMath>
                </a14:m>
                <a:r>
                  <a:rPr lang="en-US" altLang="zh-TW" sz="2000" dirty="0">
                    <a:solidFill>
                      <a:schemeClr val="bg2">
                        <a:lumMod val="25000"/>
                      </a:schemeClr>
                    </a:solidFill>
                  </a:rPr>
                  <a:t> : the set of orthonormal </a:t>
                </a:r>
                <a:r>
                  <a:rPr lang="en-US" altLang="zh-TW" sz="2000" i="1" dirty="0">
                    <a:solidFill>
                      <a:schemeClr val="bg2">
                        <a:lumMod val="25000"/>
                      </a:schemeClr>
                    </a:solidFill>
                  </a:rPr>
                  <a:t>mx1</a:t>
                </a:r>
                <a:r>
                  <a:rPr lang="en-US" altLang="zh-TW" sz="2000" dirty="0">
                    <a:solidFill>
                      <a:schemeClr val="bg2">
                        <a:lumMod val="25000"/>
                      </a:schemeClr>
                    </a:solidFill>
                  </a:rPr>
                  <a:t> eigenvectors</a:t>
                </a:r>
              </a:p>
              <a:p>
                <a:pPr lvl="2">
                  <a:lnSpc>
                    <a:spcPct val="150000"/>
                  </a:lnSpc>
                </a:pP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TW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i="1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altLang="zh-TW" i="1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TW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i="1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altLang="zh-TW" i="1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TW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altLang="zh-TW" i="1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altLang="zh-TW" i="1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charset="0"/>
                              </a:rPr>
                              <m:t>𝑟</m:t>
                            </m:r>
                          </m:sub>
                        </m:sSub>
                      </m:e>
                    </m:d>
                    <m:r>
                      <a:rPr lang="en-US" altLang="zh-TW" i="1">
                        <a:solidFill>
                          <a:schemeClr val="bg2">
                            <a:lumMod val="2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TW" sz="2000" dirty="0">
                    <a:solidFill>
                      <a:schemeClr val="bg2">
                        <a:lumMod val="25000"/>
                      </a:schemeClr>
                    </a:solidFill>
                  </a:rPr>
                  <a:t>: associated eigenvalues</a:t>
                </a: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47" t="-14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字方塊 3"/>
          <p:cNvSpPr txBox="1"/>
          <p:nvPr/>
        </p:nvSpPr>
        <p:spPr>
          <a:xfrm>
            <a:off x="5936706" y="6642556"/>
            <a:ext cx="3207294" cy="21544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endParaRPr lang="en-US" altLang="zh-TW" sz="800" dirty="0">
              <a:ea typeface="新細明體"/>
              <a:cs typeface="Calibri"/>
            </a:endParaRPr>
          </a:p>
        </p:txBody>
      </p:sp>
      <p:sp>
        <p:nvSpPr>
          <p:cNvPr id="6" name="文字方塊 3">
            <a:extLst>
              <a:ext uri="{FF2B5EF4-FFF2-40B4-BE49-F238E27FC236}">
                <a16:creationId xmlns:a16="http://schemas.microsoft.com/office/drawing/2014/main" id="{3A8C6B41-2D49-47AD-A97E-76F1500C1F99}"/>
              </a:ext>
            </a:extLst>
          </p:cNvPr>
          <p:cNvSpPr txBox="1"/>
          <p:nvPr/>
        </p:nvSpPr>
        <p:spPr>
          <a:xfrm>
            <a:off x="4430263" y="6547745"/>
            <a:ext cx="4713736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Credit: A Tutorial on Principal Component Analysis, 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Jonathon Shlens</a:t>
            </a:r>
            <a:endParaRPr lang="en-US" altLang="zh-TW" sz="1200" dirty="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6910234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sz="3600" dirty="0"/>
              <a:t>A more general solution using SVD</a:t>
            </a:r>
            <a:endParaRPr kumimoji="1" lang="zh-TW" alt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is-IS" altLang="zh-TW" i="1" smtClean="0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is-IS" altLang="zh-TW" i="1" smtClean="0">
                                  <a:solidFill>
                                    <a:schemeClr val="bg2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b="0" i="1" smtClean="0">
                                  <a:solidFill>
                                    <a:schemeClr val="bg2">
                                      <a:lumMod val="25000"/>
                                    </a:schemeClr>
                                  </a:solidFill>
                                  <a:latin typeface="Cambria Math" charset="0"/>
                                </a:rPr>
                                <m:t>𝑌</m:t>
                              </m:r>
                            </m:e>
                            <m:sup>
                              <m:r>
                                <a:rPr lang="en-US" altLang="zh-TW" b="0" i="1" smtClean="0">
                                  <a:solidFill>
                                    <a:schemeClr val="bg2">
                                      <a:lumMod val="25000"/>
                                    </a:schemeClr>
                                  </a:solidFill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altLang="zh-TW" b="0" i="1" smtClean="0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 charset="0"/>
                            </a:rPr>
                            <m:t>𝑌</m:t>
                          </m:r>
                        </m:e>
                      </m:d>
                      <m:acc>
                        <m:accPr>
                          <m:chr m:val="̂"/>
                          <m:ctrlPr>
                            <a:rPr lang="is-IS" altLang="zh-TW" i="1" smtClean="0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b="0" i="1" smtClean="0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altLang="zh-TW" b="0" i="1" baseline="-25000" smtClean="0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 charset="0"/>
                            </a:rPr>
                            <m:t>𝑖</m:t>
                          </m:r>
                        </m:e>
                      </m:acc>
                      <m:r>
                        <a:rPr lang="el-GR" altLang="zh-TW" i="1" smtClean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i="1" smtClean="0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 smtClean="0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𝜆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acc>
                        <m:accPr>
                          <m:chr m:val="̂"/>
                          <m:ctrlPr>
                            <a:rPr lang="is-IS" altLang="zh-TW" i="1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b="0" i="1" smtClean="0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altLang="zh-TW" i="1" baseline="-25000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 charset="0"/>
                            </a:rPr>
                            <m:t>𝑖</m:t>
                          </m:r>
                        </m:e>
                      </m:acc>
                    </m:oMath>
                  </m:oMathPara>
                </a14:m>
                <a:endParaRPr lang="en-US" altLang="zh-TW" dirty="0">
                  <a:solidFill>
                    <a:schemeClr val="bg2">
                      <a:lumMod val="25000"/>
                    </a:schemeClr>
                  </a:solidFill>
                </a:endParaRP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l-GR" altLang="zh-TW" sz="2000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l-GR" altLang="zh-TW" sz="2000" i="1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sz="2000" i="1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  <m:r>
                          <a:rPr lang="en-US" altLang="zh-TW" sz="2000" i="1" baseline="-2500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charset="0"/>
                          </a:rPr>
                          <m:t>1</m:t>
                        </m:r>
                        <m:r>
                          <a:rPr lang="en-US" altLang="zh-TW" sz="2000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̂"/>
                            <m:ctrlPr>
                              <a:rPr lang="el-GR" altLang="zh-TW" sz="2000" i="1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sz="2000" i="1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  <m:r>
                          <a:rPr lang="en-US" altLang="zh-TW" sz="2000" i="1" baseline="-2500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charset="0"/>
                          </a:rPr>
                          <m:t>2</m:t>
                        </m:r>
                        <m:r>
                          <a:rPr lang="en-US" altLang="zh-TW" sz="2000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charset="0"/>
                          </a:rPr>
                          <m:t>,…,</m:t>
                        </m:r>
                        <m:acc>
                          <m:accPr>
                            <m:chr m:val="̂"/>
                            <m:ctrlPr>
                              <a:rPr lang="el-GR" altLang="zh-TW" sz="2000" i="1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sz="2000" i="1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  <m:r>
                          <a:rPr lang="en-US" altLang="zh-TW" sz="2000" i="1" baseline="-2500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charset="0"/>
                          </a:rPr>
                          <m:t>𝑟</m:t>
                        </m:r>
                      </m:e>
                    </m:d>
                  </m:oMath>
                </a14:m>
                <a:r>
                  <a:rPr lang="en-US" altLang="zh-TW" sz="2000" dirty="0">
                    <a:solidFill>
                      <a:schemeClr val="bg2">
                        <a:lumMod val="25000"/>
                      </a:schemeClr>
                    </a:solidFill>
                  </a:rPr>
                  <a:t> : the set of orthonormal </a:t>
                </a:r>
                <a:r>
                  <a:rPr lang="en-US" altLang="zh-TW" sz="2000" i="1" dirty="0">
                    <a:solidFill>
                      <a:schemeClr val="bg2">
                        <a:lumMod val="25000"/>
                      </a:schemeClr>
                    </a:solidFill>
                  </a:rPr>
                  <a:t>mx1</a:t>
                </a:r>
                <a:r>
                  <a:rPr lang="en-US" altLang="zh-TW" sz="2000" dirty="0">
                    <a:solidFill>
                      <a:schemeClr val="bg2">
                        <a:lumMod val="25000"/>
                      </a:schemeClr>
                    </a:solidFill>
                  </a:rPr>
                  <a:t> eigenvectors</a:t>
                </a: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TW" sz="2000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2000" i="1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000" i="1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altLang="zh-TW" sz="2000" i="1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TW" sz="2000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sz="2000" i="1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000" i="1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altLang="zh-TW" sz="2000" i="1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TW" sz="2000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altLang="zh-TW" sz="2000" i="1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000" i="1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altLang="zh-TW" sz="2000" i="1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charset="0"/>
                              </a:rPr>
                              <m:t>𝑟</m:t>
                            </m:r>
                          </m:sub>
                        </m:sSub>
                      </m:e>
                    </m:d>
                    <m:r>
                      <a:rPr lang="en-US" altLang="zh-TW" sz="2000" i="1">
                        <a:solidFill>
                          <a:schemeClr val="bg2">
                            <a:lumMod val="2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TW" sz="2000" dirty="0">
                    <a:solidFill>
                      <a:schemeClr val="bg2">
                        <a:lumMod val="25000"/>
                      </a:schemeClr>
                    </a:solidFill>
                  </a:rPr>
                  <a:t>: associated eigenvalues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zh-TW" sz="2000" i="1" dirty="0">
                    <a:solidFill>
                      <a:schemeClr val="bg2">
                        <a:lumMod val="25000"/>
                      </a:schemeClr>
                    </a:solidFill>
                  </a:rPr>
                  <a:t>singular values </a:t>
                </a:r>
                <a:r>
                  <a:rPr lang="en-US" altLang="zh-TW" sz="2000" dirty="0">
                    <a:solidFill>
                      <a:schemeClr val="bg2">
                        <a:lumMod val="25000"/>
                      </a:schemeClr>
                    </a:solidFill>
                  </a:rPr>
                  <a:t>: positive real,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00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𝜎</m:t>
                        </m:r>
                      </m:e>
                      <m:sub>
                        <m:r>
                          <a:rPr lang="en-US" altLang="zh-TW" sz="2000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l-GR" altLang="zh-TW" sz="2000" i="1" smtClean="0">
                        <a:solidFill>
                          <a:schemeClr val="bg2">
                            <a:lumMod val="25000"/>
                          </a:schemeClr>
                        </a:solidFill>
                        <a:latin typeface="Cambria Math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l-GR" altLang="zh-TW" sz="200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en-US" altLang="zh-TW" sz="2000" i="1" smtClean="0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000" i="1" smtClean="0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altLang="zh-TW" sz="2000" b="0" i="1" smtClean="0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rad>
                  </m:oMath>
                </a14:m>
                <a:endParaRPr lang="en-US" altLang="zh-TW" sz="2000" dirty="0">
                  <a:solidFill>
                    <a:schemeClr val="bg2">
                      <a:lumMod val="25000"/>
                    </a:schemeClr>
                  </a:solidFill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TW" sz="2000" dirty="0">
                    <a:solidFill>
                      <a:schemeClr val="bg2">
                        <a:lumMod val="25000"/>
                      </a:schemeClr>
                    </a:solidFill>
                  </a:rPr>
                  <a:t>the set of </a:t>
                </a:r>
                <a:r>
                  <a:rPr lang="en-US" altLang="zh-TW" sz="2000" i="1" dirty="0">
                    <a:solidFill>
                      <a:schemeClr val="bg2">
                        <a:lumMod val="25000"/>
                      </a:schemeClr>
                    </a:solidFill>
                  </a:rPr>
                  <a:t>n </a:t>
                </a:r>
                <a:r>
                  <a:rPr lang="en-US" altLang="zh-TW" sz="2000" dirty="0">
                    <a:solidFill>
                      <a:schemeClr val="bg2">
                        <a:lumMod val="25000"/>
                      </a:schemeClr>
                    </a:solidFill>
                  </a:rPr>
                  <a:t>x 1 vectors defined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l-GR" altLang="zh-TW" sz="200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l-GR" altLang="zh-TW" sz="2000" i="1" smtClean="0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sz="2000" b="0" i="1" smtClean="0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charset="0"/>
                              </a:rPr>
                              <m:t>𝑢</m:t>
                            </m:r>
                          </m:e>
                        </m:acc>
                        <m:r>
                          <a:rPr lang="en-US" altLang="zh-TW" sz="2000" b="0" i="1" baseline="-25000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charset="0"/>
                          </a:rPr>
                          <m:t>1</m:t>
                        </m:r>
                        <m:r>
                          <a:rPr lang="en-US" altLang="zh-TW" sz="2000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altLang="zh-TW" sz="2000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TW" sz="2000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charset="0"/>
                          </a:rPr>
                          <m:t>…,</m:t>
                        </m:r>
                        <m:acc>
                          <m:accPr>
                            <m:chr m:val="̂"/>
                            <m:ctrlPr>
                              <a:rPr lang="en-US" altLang="zh-TW" sz="2000" b="0" i="1" smtClean="0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sz="2000" b="0" i="1" smtClean="0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charset="0"/>
                              </a:rPr>
                              <m:t>𝑢</m:t>
                            </m:r>
                          </m:e>
                        </m:acc>
                        <m:r>
                          <a:rPr lang="en-US" altLang="zh-TW" sz="2000" b="0" i="1" baseline="-25000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charset="0"/>
                          </a:rPr>
                          <m:t>𝑟</m:t>
                        </m:r>
                      </m:e>
                    </m:d>
                    <m:r>
                      <a:rPr lang="en-US" altLang="zh-TW" sz="2000" b="0" i="1" smtClean="0">
                        <a:solidFill>
                          <a:schemeClr val="bg2">
                            <a:lumMod val="25000"/>
                          </a:schemeClr>
                        </a:solidFill>
                        <a:latin typeface="Cambria Math" charset="0"/>
                      </a:rPr>
                      <m:t>, </m:t>
                    </m:r>
                    <m:acc>
                      <m:accPr>
                        <m:chr m:val="̂"/>
                        <m:ctrlPr>
                          <a:rPr lang="en-US" altLang="zh-TW" sz="2000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TW" sz="2000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charset="0"/>
                          </a:rPr>
                          <m:t>𝑢</m:t>
                        </m:r>
                        <m:r>
                          <a:rPr lang="en-US" altLang="zh-TW" sz="2000" b="0" i="1" baseline="-25000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charset="0"/>
                          </a:rPr>
                          <m:t>𝑖</m:t>
                        </m:r>
                      </m:e>
                    </m:acc>
                    <m:r>
                      <a:rPr lang="el-GR" altLang="zh-TW" sz="2000" i="1" smtClean="0">
                        <a:solidFill>
                          <a:schemeClr val="bg2">
                            <a:lumMod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≡</m:t>
                    </m:r>
                    <m:f>
                      <m:fPr>
                        <m:ctrlPr>
                          <a:rPr lang="bg-BG" altLang="zh-TW" sz="200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en-US" altLang="zh-TW" sz="2000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altLang="zh-TW" sz="2000" i="1" smtClean="0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TW" sz="2000" i="1" smtClean="0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altLang="zh-TW" sz="2000" b="0" i="1" smtClean="0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altLang="zh-TW" sz="2000" b="0" i="1" smtClean="0">
                        <a:solidFill>
                          <a:schemeClr val="bg2">
                            <a:lumMod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𝑌</m:t>
                    </m:r>
                    <m:acc>
                      <m:accPr>
                        <m:chr m:val="̂"/>
                        <m:ctrlPr>
                          <a:rPr lang="en-US" altLang="zh-TW" sz="2000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altLang="zh-TW" sz="2000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𝑣</m:t>
                        </m:r>
                        <m:r>
                          <a:rPr lang="en-US" altLang="zh-TW" sz="2000" b="0" i="1" baseline="-25000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</m:t>
                        </m:r>
                      </m:e>
                    </m:acc>
                  </m:oMath>
                </a14:m>
                <a:endParaRPr lang="en-US" altLang="zh-TW" sz="2000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字方塊 3"/>
          <p:cNvSpPr txBox="1"/>
          <p:nvPr/>
        </p:nvSpPr>
        <p:spPr>
          <a:xfrm>
            <a:off x="5936706" y="6642556"/>
            <a:ext cx="3207294" cy="21544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endParaRPr lang="en-US" altLang="zh-TW" sz="800" dirty="0">
              <a:ea typeface="新細明體"/>
              <a:cs typeface="Calibri"/>
            </a:endParaRPr>
          </a:p>
        </p:txBody>
      </p:sp>
      <p:sp>
        <p:nvSpPr>
          <p:cNvPr id="6" name="文字方塊 3">
            <a:extLst>
              <a:ext uri="{FF2B5EF4-FFF2-40B4-BE49-F238E27FC236}">
                <a16:creationId xmlns:a16="http://schemas.microsoft.com/office/drawing/2014/main" id="{1C62C090-E22E-4D14-8650-0DAFB1DE83D1}"/>
              </a:ext>
            </a:extLst>
          </p:cNvPr>
          <p:cNvSpPr txBox="1"/>
          <p:nvPr/>
        </p:nvSpPr>
        <p:spPr>
          <a:xfrm>
            <a:off x="4430263" y="6547745"/>
            <a:ext cx="4713736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Credit: A Tutorial on Principal Component Analysis, 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  <a:hlinkClick r:id="rId3"/>
              </a:rPr>
              <a:t>Jonathon Shlens</a:t>
            </a:r>
            <a:endParaRPr lang="en-US" altLang="zh-TW" sz="120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8648285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dirty="0"/>
              <a:t>The scalar form of SVD</a:t>
            </a:r>
            <a:endParaRPr kumimoji="1"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7886700" cy="2126749"/>
              </a:xfrm>
            </p:spPr>
            <p:txBody>
              <a:bodyPr anchor="t">
                <a:normAutofit fontScale="85000" lnSpcReduction="10000"/>
              </a:bodyPr>
              <a:lstStyle/>
              <a:p>
                <a:pPr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charset="0"/>
                      </a:rPr>
                      <m:t>𝑌</m:t>
                    </m:r>
                    <m:acc>
                      <m:accPr>
                        <m:chr m:val="̂"/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altLang="zh-TW" b="0" i="1" baseline="-25000" smtClean="0">
                            <a:latin typeface="Cambria Math" charset="0"/>
                          </a:rPr>
                          <m:t>𝑖</m:t>
                        </m:r>
                      </m:e>
                    </m:acc>
                    <m:r>
                      <a:rPr lang="el-GR" altLang="zh-TW" i="1" smtClean="0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𝜎</m:t>
                        </m:r>
                      </m:e>
                      <m:sub>
                        <m:r>
                          <a:rPr lang="en-US" altLang="zh-TW" i="1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altLang="zh-TW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  <m:f>
                      <m:fPr>
                        <m:ctrlPr>
                          <a:rPr lang="bg-BG" altLang="zh-TW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en-US" altLang="zh-TW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altLang="zh-TW" i="1">
                        <a:latin typeface="Cambria Math" charset="0"/>
                        <a:ea typeface="Cambria Math" charset="0"/>
                        <a:cs typeface="Cambria Math" charset="0"/>
                      </a:rPr>
                      <m:t>𝑌</m:t>
                    </m:r>
                    <m:acc>
                      <m:accPr>
                        <m:chr m:val="̂"/>
                        <m:ctrlPr>
                          <a:rPr lang="en-US" altLang="zh-TW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𝑣</m:t>
                        </m:r>
                        <m:r>
                          <a:rPr lang="en-US" altLang="zh-TW" i="1" baseline="-2500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</m:t>
                        </m:r>
                      </m:e>
                    </m:acc>
                    <m:sSub>
                      <m:sSub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charset="0"/>
                          </a:rPr>
                          <m:t>=</m:t>
                        </m:r>
                        <m:r>
                          <a:rPr lang="en-US" altLang="zh-TW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𝜎</m:t>
                        </m:r>
                      </m:e>
                      <m:sub>
                        <m:r>
                          <a:rPr lang="en-US" altLang="zh-TW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  <m:acc>
                      <m:accPr>
                        <m:chr m:val="̂"/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TW" b="0" i="1" smtClean="0">
                            <a:latin typeface="Cambria Math" charset="0"/>
                          </a:rPr>
                          <m:t>𝑢</m:t>
                        </m:r>
                      </m:e>
                    </m:acc>
                    <m:r>
                      <a:rPr lang="en-US" altLang="zh-TW" i="1" baseline="-25000">
                        <a:latin typeface="Cambria Math" charset="0"/>
                      </a:rPr>
                      <m:t>𝑖</m:t>
                    </m:r>
                  </m:oMath>
                </a14:m>
                <a:endParaRPr lang="en-US" altLang="zh-TW" baseline="-25000" dirty="0"/>
              </a:p>
              <a:p>
                <a:pPr lvl="1">
                  <a:lnSpc>
                    <a:spcPct val="110000"/>
                  </a:lnSpc>
                </a:pPr>
                <a:r>
                  <a:rPr kumimoji="1" lang="en-US" altLang="zh-TW" dirty="0"/>
                  <a:t>where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charset="0"/>
                      </a:rPr>
                      <m:t> </m:t>
                    </m:r>
                    <m:acc>
                      <m:accPr>
                        <m:chr m:val="̂"/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TW" i="1">
                            <a:latin typeface="Cambria Math" charset="0"/>
                          </a:rPr>
                          <m:t>𝑢</m:t>
                        </m:r>
                        <m:r>
                          <a:rPr lang="en-US" altLang="zh-TW" i="1" baseline="-25000">
                            <a:latin typeface="Cambria Math" charset="0"/>
                          </a:rPr>
                          <m:t>𝑖</m:t>
                        </m:r>
                      </m:e>
                    </m:acc>
                    <m:r>
                      <a:rPr lang="el-GR" altLang="zh-TW" i="1">
                        <a:latin typeface="Cambria Math" charset="0"/>
                        <a:ea typeface="Cambria Math" charset="0"/>
                        <a:cs typeface="Cambria Math" charset="0"/>
                      </a:rPr>
                      <m:t>≡</m:t>
                    </m:r>
                    <m:f>
                      <m:fPr>
                        <m:ctrlPr>
                          <a:rPr lang="bg-BG" altLang="zh-TW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en-US" altLang="zh-TW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altLang="zh-TW" i="1">
                        <a:latin typeface="Cambria Math" charset="0"/>
                        <a:ea typeface="Cambria Math" charset="0"/>
                        <a:cs typeface="Cambria Math" charset="0"/>
                      </a:rPr>
                      <m:t>𝑌</m:t>
                    </m:r>
                    <m:acc>
                      <m:accPr>
                        <m:chr m:val="̂"/>
                        <m:ctrlPr>
                          <a:rPr lang="en-US" altLang="zh-TW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𝑣</m:t>
                        </m:r>
                        <m:r>
                          <a:rPr lang="en-US" altLang="zh-TW" i="1" baseline="-2500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</m:t>
                        </m:r>
                      </m:e>
                    </m:acc>
                  </m:oMath>
                </a14:m>
                <a:endParaRPr kumimoji="1" lang="en-US" altLang="zh-TW" dirty="0"/>
              </a:p>
              <a:p>
                <a:pPr>
                  <a:lnSpc>
                    <a:spcPct val="110000"/>
                  </a:lnSpc>
                </a:pPr>
                <a:r>
                  <a:rPr kumimoji="1" lang="en-US" altLang="zh-TW" i="1" dirty="0">
                    <a:latin typeface="+mn-lt"/>
                  </a:rPr>
                  <a:t>Y </a:t>
                </a:r>
                <a:r>
                  <a:rPr kumimoji="1" lang="en-US" altLang="zh-TW" dirty="0">
                    <a:latin typeface="+mn-lt"/>
                  </a:rPr>
                  <a:t>multiplied by an eigenvector of </a:t>
                </a:r>
                <a:r>
                  <a:rPr kumimoji="1" lang="en-US" altLang="zh-TW" i="1" dirty="0">
                    <a:latin typeface="+mn-lt"/>
                  </a:rPr>
                  <a:t>Y</a:t>
                </a:r>
                <a:r>
                  <a:rPr kumimoji="1" lang="en-US" altLang="zh-TW" i="1" baseline="30000" dirty="0">
                    <a:latin typeface="+mn-lt"/>
                  </a:rPr>
                  <a:t>T</a:t>
                </a:r>
                <a:r>
                  <a:rPr kumimoji="1" lang="en-US" altLang="zh-TW" i="1" dirty="0">
                    <a:latin typeface="+mn-lt"/>
                  </a:rPr>
                  <a:t>Y </a:t>
                </a:r>
                <a:r>
                  <a:rPr kumimoji="1" lang="en-US" altLang="zh-TW" dirty="0">
                    <a:latin typeface="+mn-lt"/>
                  </a:rPr>
                  <a:t>= a scalar times another vector.</a:t>
                </a:r>
                <a:r>
                  <a:rPr kumimoji="1" lang="en-US" altLang="zh-TW" i="1" dirty="0">
                    <a:latin typeface="+mn-lt"/>
                  </a:rPr>
                  <a:t> </a:t>
                </a:r>
                <a:r>
                  <a:rPr kumimoji="1" lang="en-US" altLang="zh-TW" dirty="0">
                    <a:latin typeface="+mn-lt"/>
                  </a:rPr>
                  <a:t> </a:t>
                </a:r>
                <a:endParaRPr kumimoji="1" lang="zh-TW" alt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7886700" cy="2126749"/>
              </a:xfrm>
              <a:blipFill>
                <a:blip r:embed="rId2"/>
                <a:stretch>
                  <a:fillRect l="-965" b="-53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807" y="4087311"/>
            <a:ext cx="6513506" cy="2292829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5936706" y="6642556"/>
            <a:ext cx="3207294" cy="21544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endParaRPr lang="en-US" altLang="zh-TW" sz="800" dirty="0">
              <a:ea typeface="新細明體"/>
              <a:cs typeface="Calibri"/>
            </a:endParaRPr>
          </a:p>
        </p:txBody>
      </p:sp>
      <p:sp>
        <p:nvSpPr>
          <p:cNvPr id="5" name="文字方塊 3">
            <a:extLst>
              <a:ext uri="{FF2B5EF4-FFF2-40B4-BE49-F238E27FC236}">
                <a16:creationId xmlns:a16="http://schemas.microsoft.com/office/drawing/2014/main" id="{1AA98F11-0798-4E4C-8A07-FC4AA66A9661}"/>
              </a:ext>
            </a:extLst>
          </p:cNvPr>
          <p:cNvSpPr txBox="1"/>
          <p:nvPr/>
        </p:nvSpPr>
        <p:spPr>
          <a:xfrm>
            <a:off x="4430263" y="6547745"/>
            <a:ext cx="4713736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Credit: A Tutorial on Principal Component Analysis, 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Jonathon Shlens</a:t>
            </a:r>
            <a:endParaRPr lang="en-US" altLang="zh-TW" sz="1200" dirty="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07896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標題 1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Autofit/>
              </a:bodyPr>
              <a:lstStyle/>
              <a:p>
                <a:r>
                  <a:rPr lang="en-US" altLang="zh-TW" sz="2800" dirty="0"/>
                  <a:t>Scalar form </a:t>
                </a:r>
                <a14:m>
                  <m:oMath xmlns:m="http://schemas.openxmlformats.org/officeDocument/2006/math">
                    <m:r>
                      <a:rPr lang="en-US" altLang="zh-TW" sz="2800" i="1">
                        <a:latin typeface="Cambria Math" charset="0"/>
                      </a:rPr>
                      <m:t>𝑌</m:t>
                    </m:r>
                    <m:acc>
                      <m:accPr>
                        <m:chr m:val="̂"/>
                        <m:ctrlPr>
                          <a:rPr lang="en-US" altLang="zh-TW" sz="2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TW" sz="2800" i="1">
                            <a:latin typeface="Cambria Math" charset="0"/>
                          </a:rPr>
                          <m:t>𝑣</m:t>
                        </m:r>
                        <m:r>
                          <a:rPr lang="en-US" altLang="zh-TW" sz="2800" i="1" baseline="-25000">
                            <a:latin typeface="Cambria Math" charset="0"/>
                          </a:rPr>
                          <m:t>𝑖</m:t>
                        </m:r>
                      </m:e>
                    </m:acc>
                    <m:r>
                      <a:rPr lang="el-GR" altLang="zh-TW" sz="2800" i="1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altLang="zh-TW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𝜎</m:t>
                        </m:r>
                      </m:e>
                      <m:sub>
                        <m:r>
                          <a:rPr lang="en-US" altLang="zh-TW" sz="2800" i="1">
                            <a:latin typeface="Cambria Math" charset="0"/>
                          </a:rPr>
                          <m:t>𝑖</m:t>
                        </m:r>
                      </m:sub>
                    </m:sSub>
                    <m:acc>
                      <m:accPr>
                        <m:chr m:val="̂"/>
                        <m:ctrlPr>
                          <a:rPr lang="en-US" altLang="zh-TW" sz="2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TW" sz="2800" i="1">
                            <a:latin typeface="Cambria Math" charset="0"/>
                          </a:rPr>
                          <m:t>𝑢</m:t>
                        </m:r>
                      </m:e>
                    </m:acc>
                    <m:r>
                      <a:rPr lang="en-US" altLang="zh-TW" sz="2800" i="1" baseline="-25000">
                        <a:latin typeface="Cambria Math" charset="0"/>
                      </a:rPr>
                      <m:t>𝑖</m:t>
                    </m:r>
                  </m:oMath>
                </a14:m>
                <a:r>
                  <a:rPr lang="en-US" altLang="zh-TW" sz="2800" dirty="0"/>
                  <a:t> =&gt; Matrix form </a:t>
                </a:r>
                <a14:m>
                  <m:oMath xmlns:m="http://schemas.openxmlformats.org/officeDocument/2006/math">
                    <m:r>
                      <a:rPr lang="en-US" altLang="zh-TW" sz="2800" i="1">
                        <a:latin typeface="Cambria Math" charset="0"/>
                      </a:rPr>
                      <m:t>𝑌𝑉</m:t>
                    </m:r>
                    <m:r>
                      <a:rPr lang="el-GR" altLang="zh-TW" sz="2800" i="1">
                        <a:latin typeface="Cambria Math" charset="0"/>
                      </a:rPr>
                      <m:t>=</m:t>
                    </m:r>
                    <m:r>
                      <a:rPr lang="en-US" altLang="zh-TW" sz="2800" i="1">
                        <a:latin typeface="Cambria Math" charset="0"/>
                      </a:rPr>
                      <m:t>𝑈</m:t>
                    </m:r>
                    <m:r>
                      <m:rPr>
                        <m:sty m:val="p"/>
                      </m:rPr>
                      <a:rPr lang="el-GR" altLang="zh-TW" sz="2800" i="1">
                        <a:latin typeface="Cambria Math" charset="0"/>
                        <a:ea typeface="Cambria Math" charset="0"/>
                        <a:cs typeface="Cambria Math" charset="0"/>
                      </a:rPr>
                      <m:t>Σ</m:t>
                    </m:r>
                  </m:oMath>
                </a14:m>
                <a:endParaRPr kumimoji="1" lang="zh-TW" altLang="en-US" sz="2800" dirty="0"/>
              </a:p>
            </p:txBody>
          </p:sp>
        </mc:Choice>
        <mc:Fallback xmlns="">
          <p:sp>
            <p:nvSpPr>
              <p:cNvPr id="2" name="標題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6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 anchor="t"/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kumimoji="1" lang="en-US" altLang="zh-TW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kumimoji="1"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≡</m:t>
                        </m:r>
                        <m:d>
                          <m:dPr>
                            <m:begChr m:val="["/>
                            <m:endChr m:val="]"/>
                            <m:ctrlPr>
                              <a:rPr kumimoji="1" lang="en-US" altLang="zh-TW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kumimoji="1" lang="en-US" altLang="zh-TW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kumimoji="1" lang="en-US" altLang="zh-TW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acc>
                                        <m:accPr>
                                          <m:chr m:val="̃"/>
                                          <m:ctrlPr>
                                            <a:rPr kumimoji="1" lang="en-US" altLang="zh-TW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kumimoji="1" lang="en-US" altLang="zh-TW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</m:acc>
                                    </m:sub>
                                  </m:sSub>
                                </m:e>
                                <m:e>
                                  <m:r>
                                    <a:rPr kumimoji="1"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kumimoji="1"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kumimoji="1"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sSub>
                                    <m:sSubPr>
                                      <m:ctrlPr>
                                        <a:rPr kumimoji="1" lang="en-US" altLang="zh-TW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acc>
                                        <m:accPr>
                                          <m:chr m:val="̃"/>
                                          <m:ctrlP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kumimoji="1" lang="en-US" altLang="zh-TW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acc>
                                    </m:sub>
                                  </m:sSub>
                                </m:e>
                                <m:e>
                                  <m:r>
                                    <a:rPr kumimoji="1" lang="en-US" altLang="zh-TW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kumimoji="1"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kumimoji="1" lang="en-US" altLang="zh-TW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⋯</m:t>
                                  </m:r>
                                </m:e>
                                <m:e>
                                  <m:r>
                                    <a:rPr kumimoji="1" lang="en-US" altLang="zh-TW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⋱</m:t>
                                  </m:r>
                                </m:e>
                              </m:mr>
                            </m:m>
                          </m:e>
                        </m:d>
                      </m:e>
                    </m:nary>
                  </m:oMath>
                </a14:m>
                <a:endParaRPr kumimoji="1" lang="en-US" altLang="zh-TW" dirty="0"/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acc>
                          <m:accPr>
                            <m:chr m:val="̃"/>
                            <m:ctrlPr>
                              <a:rPr kumimoji="1"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kumimoji="1"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e>
                        </m:acc>
                      </m:sub>
                    </m:sSub>
                    <m:r>
                      <a:rPr kumimoji="1" lang="en-US" altLang="zh-TW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kumimoji="1"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acc>
                          <m:accPr>
                            <m:chr m:val="̃"/>
                            <m:ctrlPr>
                              <a:rPr kumimoji="1"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kumimoji="1"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</m:acc>
                      </m:sub>
                    </m:sSub>
                    <m:r>
                      <a:rPr kumimoji="1"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kumimoji="1" lang="en-US" altLang="zh-TW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</m:t>
                    </m:r>
                    <m:r>
                      <a:rPr kumimoji="1"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kumimoji="1" lang="en-US" altLang="zh-TW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acc>
                          <m:accPr>
                            <m:chr m:val="̃"/>
                            <m:ctrlPr>
                              <a:rPr kumimoji="1" lang="en-US" altLang="zh-TW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kumimoji="1"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sub>
                    </m:sSub>
                  </m:oMath>
                </a14:m>
                <a:endParaRPr kumimoji="1" lang="en-US" altLang="zh-TW" dirty="0"/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kumimoji="1" lang="en-US" altLang="zh-TW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kumimoji="1" lang="en-US" altLang="zh-TW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acc>
                          </m:e>
                          <m:sub>
                            <m:acc>
                              <m:accPr>
                                <m:chr m:val="̃"/>
                                <m:ctrlPr>
                                  <a:rPr kumimoji="1" lang="en-US" altLang="zh-TW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kumimoji="1"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acc>
                          </m:sub>
                        </m:sSub>
                        <m:sSub>
                          <m:sSubPr>
                            <m:ctrlPr>
                              <a:rPr kumimoji="1"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acc>
                              <m:accPr>
                                <m:chr m:val="̂"/>
                                <m:ctrlPr>
                                  <a:rPr kumimoji="1"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kumimoji="1" lang="en-US" altLang="zh-TW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acc>
                          </m:e>
                          <m:sub>
                            <m:acc>
                              <m:accPr>
                                <m:chr m:val="̃"/>
                                <m:ctrlPr>
                                  <a:rPr kumimoji="1"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kumimoji="1"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acc>
                          </m:sub>
                        </m:sSub>
                        <m:r>
                          <a:rPr kumimoji="1"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  <m:sSub>
                          <m:sSubPr>
                            <m:ctrlPr>
                              <a:rPr kumimoji="1"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acc>
                              <m:accPr>
                                <m:chr m:val="̂"/>
                                <m:ctrlPr>
                                  <a:rPr kumimoji="1"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kumimoji="1" lang="en-US" altLang="zh-TW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acc>
                          </m:e>
                          <m:sub>
                            <m:acc>
                              <m:accPr>
                                <m:chr m:val="̃"/>
                                <m:ctrlPr>
                                  <a:rPr kumimoji="1" lang="en-US" altLang="zh-TW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kumimoji="1" lang="en-US" altLang="zh-TW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</m:acc>
                          </m:sub>
                        </m:sSub>
                      </m:e>
                    </m:d>
                  </m:oMath>
                </a14:m>
                <a:endParaRPr kumimoji="1" lang="en-US" altLang="zh-TW" b="0" dirty="0"/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kumimoji="1" lang="en-US" altLang="zh-TW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kumimoji="1"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kumimoji="1"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kumimoji="1" lang="en-US" altLang="zh-TW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acc>
                          </m:e>
                          <m:sub>
                            <m:acc>
                              <m:accPr>
                                <m:chr m:val="̃"/>
                                <m:ctrlPr>
                                  <a:rPr kumimoji="1"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kumimoji="1" lang="en-US" altLang="zh-TW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acc>
                          </m:sub>
                        </m:sSub>
                        <m:sSub>
                          <m:sSubPr>
                            <m:ctrlPr>
                              <a:rPr kumimoji="1"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acc>
                              <m:accPr>
                                <m:chr m:val="̂"/>
                                <m:ctrlPr>
                                  <a:rPr kumimoji="1"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kumimoji="1" lang="en-US" altLang="zh-TW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acc>
                          </m:e>
                          <m:sub>
                            <m:acc>
                              <m:accPr>
                                <m:chr m:val="̃"/>
                                <m:ctrlPr>
                                  <a:rPr kumimoji="1"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kumimoji="1" lang="en-US" altLang="zh-TW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acc>
                          </m:sub>
                        </m:sSub>
                        <m:r>
                          <a:rPr kumimoji="1"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  <m:sSub>
                          <m:sSubPr>
                            <m:ctrlPr>
                              <a:rPr kumimoji="1"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acc>
                              <m:accPr>
                                <m:chr m:val="̂"/>
                                <m:ctrlPr>
                                  <a:rPr kumimoji="1"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kumimoji="1" lang="en-US" altLang="zh-TW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acc>
                          </m:e>
                          <m:sub>
                            <m:acc>
                              <m:accPr>
                                <m:chr m:val="̃"/>
                                <m:ctrlPr>
                                  <a:rPr kumimoji="1"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kumimoji="1" lang="en-US" altLang="zh-TW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acc>
                          </m:sub>
                        </m:sSub>
                      </m:e>
                    </m:d>
                  </m:oMath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40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字方塊 6"/>
          <p:cNvSpPr txBox="1"/>
          <p:nvPr/>
        </p:nvSpPr>
        <p:spPr>
          <a:xfrm>
            <a:off x="5936706" y="6600418"/>
            <a:ext cx="3207294" cy="21544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endParaRPr lang="en-US" altLang="zh-TW" sz="800" dirty="0">
              <a:ea typeface="新細明體"/>
              <a:cs typeface="Calibri"/>
            </a:endParaRPr>
          </a:p>
        </p:txBody>
      </p:sp>
      <p:sp>
        <p:nvSpPr>
          <p:cNvPr id="9" name="文字方塊 3">
            <a:extLst>
              <a:ext uri="{FF2B5EF4-FFF2-40B4-BE49-F238E27FC236}">
                <a16:creationId xmlns:a16="http://schemas.microsoft.com/office/drawing/2014/main" id="{FE382605-E940-48B0-9D9B-488A1F1C1006}"/>
              </a:ext>
            </a:extLst>
          </p:cNvPr>
          <p:cNvSpPr txBox="1"/>
          <p:nvPr/>
        </p:nvSpPr>
        <p:spPr>
          <a:xfrm>
            <a:off x="4430263" y="6547745"/>
            <a:ext cx="4713736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Credit: A Tutorial on Principal Component Analysis, 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  <a:hlinkClick r:id="rId4"/>
              </a:rPr>
              <a:t>Jonathon Shlens</a:t>
            </a:r>
            <a:endParaRPr lang="en-US" altLang="zh-TW" sz="1200">
              <a:solidFill>
                <a:schemeClr val="bg1"/>
              </a:solidFill>
              <a:ea typeface="新細明體"/>
              <a:cs typeface="Calibri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0CE9A450-38FB-4748-97FB-4C233B1273C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37375" y="1696753"/>
            <a:ext cx="1387960" cy="1491381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44CF3DF4-C292-8742-98DC-5D8125FDFE6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37375" y="3318769"/>
            <a:ext cx="1387960" cy="1491381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32F9F995-D450-1B45-9E88-4FDA8328FCC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37375" y="4940785"/>
            <a:ext cx="1387960" cy="1491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400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dirty="0"/>
              <a:t>Construction of the matrix form of SVD from the scalar form</a:t>
            </a:r>
            <a:endParaRPr kumimoji="1"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 anchor="t"/>
              <a:lstStyle/>
              <a:p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charset="0"/>
                      </a:rPr>
                      <m:t>𝑌</m:t>
                    </m:r>
                    <m:acc>
                      <m:accPr>
                        <m:chr m:val="̂"/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TW" b="0" i="1" smtClean="0">
                            <a:latin typeface="Cambria Math" charset="0"/>
                          </a:rPr>
                          <m:t>𝑣</m:t>
                        </m:r>
                        <m:r>
                          <a:rPr lang="en-US" altLang="zh-TW" b="0" i="1" baseline="-25000" smtClean="0">
                            <a:latin typeface="Cambria Math" charset="0"/>
                          </a:rPr>
                          <m:t>𝑖</m:t>
                        </m:r>
                      </m:e>
                    </m:acc>
                    <m:r>
                      <a:rPr lang="el-GR" altLang="zh-TW" i="1" smtClean="0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𝜎</m:t>
                        </m:r>
                      </m:e>
                      <m:sub>
                        <m:r>
                          <a:rPr lang="en-US" altLang="zh-TW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  <m:acc>
                      <m:accPr>
                        <m:chr m:val="̂"/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TW" b="0" i="1" smtClean="0">
                            <a:latin typeface="Cambria Math" charset="0"/>
                          </a:rPr>
                          <m:t>𝑢</m:t>
                        </m:r>
                      </m:e>
                    </m:acc>
                    <m:r>
                      <a:rPr lang="en-US" altLang="zh-TW" i="1" baseline="-25000">
                        <a:latin typeface="Cambria Math" charset="0"/>
                      </a:rPr>
                      <m:t>𝑖</m:t>
                    </m:r>
                  </m:oMath>
                </a14:m>
                <a:endParaRPr kumimoji="1" lang="en-US" altLang="zh-TW" dirty="0"/>
              </a:p>
              <a:p>
                <a:endParaRPr kumimoji="1" lang="zh-TW" altLang="en-US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1"/>
                <a:ext cx="8229600" cy="831850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8578" y="2432050"/>
            <a:ext cx="4724400" cy="1663043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0844" y="4761941"/>
            <a:ext cx="6440311" cy="149138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內容版面配置區 2"/>
              <p:cNvSpPr txBox="1">
                <a:spLocks/>
              </p:cNvSpPr>
              <p:nvPr/>
            </p:nvSpPr>
            <p:spPr>
              <a:xfrm>
                <a:off x="741814" y="4086747"/>
                <a:ext cx="3745407" cy="831850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marL="342900" indent="-342900" algn="l" defTabSz="914400" rtl="0" eaLnBrk="1" latinLnBrk="0" hangingPunct="1">
                  <a:lnSpc>
                    <a:spcPct val="150000"/>
                  </a:lnSpc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lnSpc>
                    <a:spcPct val="150000"/>
                  </a:lnSpc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50000"/>
                  </a:lnSpc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50000"/>
                  </a:lnSpc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50000"/>
                  </a:lnSpc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charset="0"/>
                      </a:rPr>
                      <m:t>𝑌𝑉</m:t>
                    </m:r>
                    <m:r>
                      <a:rPr lang="el-GR" altLang="zh-TW" sz="2400" i="1" smtClean="0">
                        <a:latin typeface="Cambria Math" charset="0"/>
                      </a:rPr>
                      <m:t>=</m:t>
                    </m:r>
                    <m:r>
                      <a:rPr lang="en-US" altLang="zh-TW" sz="2400" b="0" i="1" smtClean="0">
                        <a:latin typeface="Cambria Math" charset="0"/>
                      </a:rPr>
                      <m:t>𝑈</m:t>
                    </m:r>
                    <m:r>
                      <m:rPr>
                        <m:sty m:val="p"/>
                      </m:rPr>
                      <a:rPr lang="el-GR" altLang="zh-TW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Σ</m:t>
                    </m:r>
                  </m:oMath>
                </a14:m>
                <a:endParaRPr kumimoji="1" lang="en-US" altLang="zh-TW" sz="2400" dirty="0"/>
              </a:p>
            </p:txBody>
          </p:sp>
        </mc:Choice>
        <mc:Fallback xmlns="">
          <p:sp>
            <p:nvSpPr>
              <p:cNvPr id="6" name="內容版面配置區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814" y="4086747"/>
                <a:ext cx="3745407" cy="831850"/>
              </a:xfrm>
              <a:prstGeom prst="rect">
                <a:avLst/>
              </a:prstGeom>
              <a:blipFill>
                <a:blip r:embed="rId5"/>
                <a:stretch>
                  <a:fillRect l="-20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字方塊 6"/>
          <p:cNvSpPr txBox="1"/>
          <p:nvPr/>
        </p:nvSpPr>
        <p:spPr>
          <a:xfrm>
            <a:off x="5936706" y="6600418"/>
            <a:ext cx="3207294" cy="21544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endParaRPr lang="en-US" altLang="zh-TW" sz="800" dirty="0">
              <a:ea typeface="新細明體"/>
              <a:cs typeface="Calibri"/>
            </a:endParaRPr>
          </a:p>
        </p:txBody>
      </p:sp>
      <p:sp>
        <p:nvSpPr>
          <p:cNvPr id="9" name="文字方塊 3">
            <a:extLst>
              <a:ext uri="{FF2B5EF4-FFF2-40B4-BE49-F238E27FC236}">
                <a16:creationId xmlns:a16="http://schemas.microsoft.com/office/drawing/2014/main" id="{FE382605-E940-48B0-9D9B-488A1F1C1006}"/>
              </a:ext>
            </a:extLst>
          </p:cNvPr>
          <p:cNvSpPr txBox="1"/>
          <p:nvPr/>
        </p:nvSpPr>
        <p:spPr>
          <a:xfrm>
            <a:off x="4430263" y="6547745"/>
            <a:ext cx="4713736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Credit: A Tutorial on Principal Component Analysis, 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  <a:hlinkClick r:id="rId6"/>
              </a:rPr>
              <a:t>Jonathon Shlens</a:t>
            </a:r>
            <a:endParaRPr lang="en-US" altLang="zh-TW" sz="120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49016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Single Value Decomposition</a:t>
            </a:r>
            <a:r>
              <a:rPr kumimoji="1" lang="zh-TW" altLang="en-US" dirty="0"/>
              <a:t> </a:t>
            </a:r>
            <a:r>
              <a:rPr kumimoji="1" lang="en-US" altLang="zh-TW" dirty="0"/>
              <a:t>(SVD)</a:t>
            </a:r>
            <a:endParaRPr kumimoji="1"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內容版面配置區 2"/>
              <p:cNvSpPr txBox="1">
                <a:spLocks noGrp="1"/>
              </p:cNvSpPr>
              <p:nvPr>
                <p:ph idx="1"/>
              </p:nvPr>
            </p:nvSpPr>
            <p:spPr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marL="342900" indent="-342900" algn="l" defTabSz="914400" rtl="0" eaLnBrk="1" latinLnBrk="0" hangingPunct="1">
                  <a:lnSpc>
                    <a:spcPct val="150000"/>
                  </a:lnSpc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lnSpc>
                    <a:spcPct val="150000"/>
                  </a:lnSpc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50000"/>
                  </a:lnSpc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50000"/>
                  </a:lnSpc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50000"/>
                  </a:lnSpc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US" altLang="zh-TW" sz="2800" b="0" i="1" smtClean="0">
                        <a:latin typeface="Cambria Math" charset="0"/>
                      </a:rPr>
                      <m:t>𝑌𝑉</m:t>
                    </m:r>
                    <m:r>
                      <a:rPr lang="el-GR" altLang="zh-TW" sz="2800" i="1" smtClean="0">
                        <a:latin typeface="Cambria Math" charset="0"/>
                      </a:rPr>
                      <m:t>=</m:t>
                    </m:r>
                    <m:r>
                      <a:rPr lang="en-US" altLang="zh-TW" sz="2800" b="0" i="1" smtClean="0">
                        <a:latin typeface="Cambria Math" charset="0"/>
                      </a:rPr>
                      <m:t>𝑈</m:t>
                    </m:r>
                    <m:r>
                      <m:rPr>
                        <m:sty m:val="p"/>
                      </m:rPr>
                      <a:rPr lang="el-GR" altLang="zh-TW" sz="2800" i="1">
                        <a:latin typeface="Cambria Math" charset="0"/>
                        <a:ea typeface="Cambria Math" charset="0"/>
                        <a:cs typeface="Cambria Math" charset="0"/>
                      </a:rPr>
                      <m:t>Σ</m:t>
                    </m:r>
                  </m:oMath>
                </a14:m>
                <a:endParaRPr kumimoji="1" lang="en-US" altLang="zh-TW" sz="2800" dirty="0"/>
              </a:p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l-GR" altLang="zh-TW" sz="2800" i="1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l-GR" altLang="zh-TW" sz="2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altLang="zh-TW" sz="2800" b="0" i="1" dirty="0">
                  <a:latin typeface="Cambria Math" charset="0"/>
                </a:endParaRPr>
              </a:p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US" altLang="zh-TW" sz="2800" b="0" i="1" smtClean="0">
                        <a:latin typeface="Cambria Math" charset="0"/>
                      </a:rPr>
                      <m:t>𝑌</m:t>
                    </m:r>
                    <m:r>
                      <a:rPr lang="el-GR" altLang="zh-TW" sz="2800" i="1">
                        <a:latin typeface="Cambria Math" charset="0"/>
                      </a:rPr>
                      <m:t>=</m:t>
                    </m:r>
                    <m:r>
                      <a:rPr lang="en-US" altLang="zh-TW" sz="2800" i="1">
                        <a:latin typeface="Cambria Math" charset="0"/>
                      </a:rPr>
                      <m:t>𝑈</m:t>
                    </m:r>
                    <m:r>
                      <m:rPr>
                        <m:sty m:val="p"/>
                      </m:rPr>
                      <a:rPr lang="el-GR" altLang="zh-TW" sz="2800" i="1">
                        <a:latin typeface="Cambria Math" charset="0"/>
                        <a:ea typeface="Cambria Math" charset="0"/>
                        <a:cs typeface="Cambria Math" charset="0"/>
                      </a:rPr>
                      <m:t>Σ</m:t>
                    </m:r>
                    <m:sSup>
                      <m:sSupPr>
                        <m:ctrlPr>
                          <a:rPr lang="en-US" altLang="zh-TW" sz="2800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altLang="zh-TW" sz="28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𝑉</m:t>
                        </m:r>
                      </m:e>
                      <m:sup>
                        <m:r>
                          <a:rPr lang="en-US" altLang="zh-TW" sz="28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𝑇</m:t>
                        </m:r>
                      </m:sup>
                    </m:sSup>
                  </m:oMath>
                </a14:m>
                <a:endParaRPr kumimoji="1" lang="en-US" altLang="zh-TW" sz="2800" dirty="0"/>
              </a:p>
              <a:p>
                <a:pPr>
                  <a:lnSpc>
                    <a:spcPct val="100000"/>
                  </a:lnSpc>
                </a:pPr>
                <a:r>
                  <a:rPr lang="en-US" altLang="zh-TW" sz="2800" dirty="0"/>
                  <a:t>any arbitrary matrix </a:t>
                </a:r>
                <a:r>
                  <a:rPr lang="en-US" altLang="zh-TW" sz="2800" i="1" dirty="0"/>
                  <a:t>Y</a:t>
                </a:r>
                <a:r>
                  <a:rPr lang="en-US" altLang="zh-TW" sz="2800" dirty="0"/>
                  <a:t> can be converted to 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altLang="zh-TW" sz="2400" dirty="0"/>
                  <a:t>an orthogonal matrix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altLang="zh-TW" sz="2400" dirty="0"/>
                  <a:t>a diagonal matrix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altLang="zh-TW" sz="2400" dirty="0"/>
                  <a:t>another orthogonal matrix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altLang="zh-TW" sz="2400" dirty="0"/>
                  <a:t>a rotation, a stretch and a second rotation</a:t>
                </a:r>
                <a:endParaRPr kumimoji="1" lang="zh-TW" altLang="en-US" sz="2400" dirty="0"/>
              </a:p>
            </p:txBody>
          </p:sp>
        </mc:Choice>
        <mc:Fallback xmlns="">
          <p:sp>
            <p:nvSpPr>
              <p:cNvPr id="5" name="內容版面配置區 2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prstGeom prst="rect">
                <a:avLst/>
              </a:prstGeom>
              <a:blipFill>
                <a:blip r:embed="rId2"/>
                <a:stretch>
                  <a:fillRect l="-1447" t="-11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字方塊 3"/>
          <p:cNvSpPr txBox="1"/>
          <p:nvPr/>
        </p:nvSpPr>
        <p:spPr>
          <a:xfrm>
            <a:off x="5936706" y="6642556"/>
            <a:ext cx="3207294" cy="21544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endParaRPr lang="en-US" altLang="zh-TW" sz="800" dirty="0">
              <a:ea typeface="新細明體"/>
              <a:cs typeface="Calibri"/>
            </a:endParaRPr>
          </a:p>
        </p:txBody>
      </p:sp>
      <p:sp>
        <p:nvSpPr>
          <p:cNvPr id="3" name="文字方塊 3">
            <a:extLst>
              <a:ext uri="{FF2B5EF4-FFF2-40B4-BE49-F238E27FC236}">
                <a16:creationId xmlns:a16="http://schemas.microsoft.com/office/drawing/2014/main" id="{FEBCCCA2-224D-48F3-AFFD-C1A4A5B97D2F}"/>
              </a:ext>
            </a:extLst>
          </p:cNvPr>
          <p:cNvSpPr txBox="1"/>
          <p:nvPr/>
        </p:nvSpPr>
        <p:spPr>
          <a:xfrm>
            <a:off x="4430263" y="6547745"/>
            <a:ext cx="4713736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Credit: A Tutorial on Principal Component Analysis, 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Jonathon Shlens</a:t>
            </a:r>
            <a:endParaRPr lang="en-US" altLang="zh-TW" sz="1200" dirty="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9847245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92F57ED-57BA-6849-8B30-2DB8FB92C3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sz="2800" dirty="0"/>
              <a:t>Visualization of the matrix multiplications in SVD</a:t>
            </a:r>
            <a:endParaRPr lang="en-US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D2440D-6447-FE41-84E7-93948278BD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1229" y="1603602"/>
            <a:ext cx="3998686" cy="465301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0D215D2-51D3-214B-A5CD-BC6FA5E6DB66}"/>
              </a:ext>
            </a:extLst>
          </p:cNvPr>
          <p:cNvSpPr/>
          <p:nvPr/>
        </p:nvSpPr>
        <p:spPr>
          <a:xfrm>
            <a:off x="3787213" y="6581001"/>
            <a:ext cx="535678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>
                <a:solidFill>
                  <a:schemeClr val="bg1"/>
                </a:solidFill>
              </a:rPr>
              <a:t>Credit by CMG Lee @ https://</a:t>
            </a:r>
            <a:r>
              <a:rPr lang="en-US" sz="1200" dirty="0" err="1">
                <a:solidFill>
                  <a:schemeClr val="bg1"/>
                </a:solidFill>
              </a:rPr>
              <a:t>en.wikipedia.org</a:t>
            </a:r>
            <a:r>
              <a:rPr lang="en-US" sz="1200" dirty="0">
                <a:solidFill>
                  <a:schemeClr val="bg1"/>
                </a:solidFill>
              </a:rPr>
              <a:t>/wiki/</a:t>
            </a:r>
            <a:r>
              <a:rPr lang="en-US" sz="1200" dirty="0" err="1">
                <a:solidFill>
                  <a:schemeClr val="bg1"/>
                </a:solidFill>
              </a:rPr>
              <a:t>Singular_value_decomposition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10E35ED7-C002-0B44-ACDD-3E1149258962}"/>
              </a:ext>
            </a:extLst>
          </p:cNvPr>
          <p:cNvSpPr txBox="1"/>
          <p:nvPr/>
        </p:nvSpPr>
        <p:spPr>
          <a:xfrm>
            <a:off x="2656115" y="2590796"/>
            <a:ext cx="424543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800" dirty="0"/>
              <a:t>Y</a:t>
            </a:r>
            <a:endParaRPr lang="en-US" sz="1600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65FF50A4-DE70-D444-8418-E025F570A59B}"/>
              </a:ext>
            </a:extLst>
          </p:cNvPr>
          <p:cNvSpPr txBox="1"/>
          <p:nvPr/>
        </p:nvSpPr>
        <p:spPr>
          <a:xfrm>
            <a:off x="2494069" y="2967335"/>
            <a:ext cx="315468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i="1" dirty="0"/>
              <a:t>n</a:t>
            </a:r>
            <a:endParaRPr lang="en-US" sz="1400" i="1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D6BE868A-921A-4949-915F-ABE4B63D7273}"/>
              </a:ext>
            </a:extLst>
          </p:cNvPr>
          <p:cNvSpPr txBox="1"/>
          <p:nvPr/>
        </p:nvSpPr>
        <p:spPr>
          <a:xfrm>
            <a:off x="2942774" y="2945321"/>
            <a:ext cx="264886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i="1" dirty="0"/>
              <a:t>m</a:t>
            </a:r>
            <a:endParaRPr lang="en-US" sz="1400" i="1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0AE4B23F-60EA-1149-8AE9-14F240B29425}"/>
              </a:ext>
            </a:extLst>
          </p:cNvPr>
          <p:cNvSpPr txBox="1"/>
          <p:nvPr/>
        </p:nvSpPr>
        <p:spPr>
          <a:xfrm>
            <a:off x="3635147" y="3074254"/>
            <a:ext cx="338819" cy="32746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sz="2400" i="1" dirty="0"/>
              <a:t>n</a:t>
            </a:r>
            <a:endParaRPr lang="en-US" sz="1400" i="1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D424DCFE-24AA-2048-8979-2361C70C65B7}"/>
              </a:ext>
            </a:extLst>
          </p:cNvPr>
          <p:cNvSpPr txBox="1"/>
          <p:nvPr/>
        </p:nvSpPr>
        <p:spPr>
          <a:xfrm>
            <a:off x="4170285" y="2940051"/>
            <a:ext cx="357646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i="1" dirty="0"/>
              <a:t>n</a:t>
            </a:r>
            <a:endParaRPr lang="en-US" sz="1400" i="1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BCE2AF6E-1D0B-5E4E-940F-8FF44B0F3FD5}"/>
              </a:ext>
            </a:extLst>
          </p:cNvPr>
          <p:cNvSpPr txBox="1"/>
          <p:nvPr/>
        </p:nvSpPr>
        <p:spPr>
          <a:xfrm>
            <a:off x="4671678" y="3091920"/>
            <a:ext cx="328614" cy="33708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lnSpc>
                <a:spcPts val="1700"/>
              </a:lnSpc>
            </a:pPr>
            <a:r>
              <a:rPr lang="en-US" sz="2400" i="1" dirty="0"/>
              <a:t>n</a:t>
            </a:r>
            <a:endParaRPr lang="en-US" sz="1400" i="1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BD1F64B1-F9C6-5849-A3B7-C54CC30967E9}"/>
              </a:ext>
            </a:extLst>
          </p:cNvPr>
          <p:cNvSpPr txBox="1"/>
          <p:nvPr/>
        </p:nvSpPr>
        <p:spPr>
          <a:xfrm>
            <a:off x="5165619" y="2967334"/>
            <a:ext cx="264886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i="1" dirty="0"/>
              <a:t>m</a:t>
            </a:r>
            <a:endParaRPr lang="en-US" sz="1400" i="1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66A454F5-D6D1-4147-A8FC-A5246AAAE3D5}"/>
              </a:ext>
            </a:extLst>
          </p:cNvPr>
          <p:cNvSpPr txBox="1"/>
          <p:nvPr/>
        </p:nvSpPr>
        <p:spPr>
          <a:xfrm>
            <a:off x="5499672" y="3074254"/>
            <a:ext cx="375558" cy="32746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sz="2400" i="1" dirty="0"/>
              <a:t>m</a:t>
            </a:r>
            <a:endParaRPr lang="en-US" sz="1400" i="1" dirty="0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B064E4A0-C5F6-0342-AC1F-AADF197D8B51}"/>
              </a:ext>
            </a:extLst>
          </p:cNvPr>
          <p:cNvSpPr txBox="1"/>
          <p:nvPr/>
        </p:nvSpPr>
        <p:spPr>
          <a:xfrm>
            <a:off x="6013564" y="2940051"/>
            <a:ext cx="264886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i="1" dirty="0"/>
              <a:t>m</a:t>
            </a:r>
            <a:endParaRPr lang="en-US" sz="1400" i="1" dirty="0"/>
          </a:p>
        </p:txBody>
      </p:sp>
    </p:spTree>
    <p:extLst>
      <p:ext uri="{BB962C8B-B14F-4D97-AF65-F5344CB8AC3E}">
        <p14:creationId xmlns:p14="http://schemas.microsoft.com/office/powerpoint/2010/main" val="408413863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Interpreting SVD : column space</a:t>
            </a:r>
            <a:endParaRPr kumimoji="1"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US" altLang="zh-TW" sz="3200" i="1" smtClean="0">
                        <a:latin typeface="Cambria Math" charset="0"/>
                      </a:rPr>
                      <m:t>𝑌</m:t>
                    </m:r>
                    <m:r>
                      <a:rPr lang="el-GR" altLang="zh-TW" sz="3200" i="1">
                        <a:latin typeface="Cambria Math" charset="0"/>
                      </a:rPr>
                      <m:t>=</m:t>
                    </m:r>
                    <m:r>
                      <a:rPr lang="en-US" altLang="zh-TW" sz="3200" i="1">
                        <a:latin typeface="Cambria Math" charset="0"/>
                      </a:rPr>
                      <m:t>𝑈</m:t>
                    </m:r>
                    <m:r>
                      <m:rPr>
                        <m:sty m:val="p"/>
                      </m:rPr>
                      <a:rPr lang="el-GR" altLang="zh-TW" sz="3200" i="1">
                        <a:latin typeface="Cambria Math" charset="0"/>
                        <a:ea typeface="Cambria Math" charset="0"/>
                        <a:cs typeface="Cambria Math" charset="0"/>
                      </a:rPr>
                      <m:t>Σ</m:t>
                    </m:r>
                    <m:sSup>
                      <m:sSupPr>
                        <m:ctrlPr>
                          <a:rPr lang="en-US" altLang="zh-TW" sz="32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altLang="zh-TW" sz="3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𝑉</m:t>
                        </m:r>
                      </m:e>
                      <m:sup>
                        <m:r>
                          <a:rPr lang="en-US" altLang="zh-TW" sz="3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𝑇</m:t>
                        </m:r>
                      </m:sup>
                    </m:sSup>
                  </m:oMath>
                </a14:m>
                <a:endParaRPr kumimoji="1" lang="en-US" altLang="zh-TW" sz="320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32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3200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altLang="zh-TW" sz="32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TW" sz="3200" i="1">
                        <a:latin typeface="Cambria Math" charset="0"/>
                      </a:rPr>
                      <m:t>𝑌</m:t>
                    </m:r>
                    <m:r>
                      <a:rPr lang="el-GR" altLang="zh-TW" sz="3200" i="1">
                        <a:latin typeface="Cambria Math" charset="0"/>
                      </a:rPr>
                      <m:t>=</m:t>
                    </m:r>
                    <m:r>
                      <m:rPr>
                        <m:sty m:val="p"/>
                      </m:rPr>
                      <a:rPr lang="el-GR" altLang="zh-TW" sz="3200" i="1">
                        <a:latin typeface="Cambria Math" charset="0"/>
                        <a:ea typeface="Cambria Math" charset="0"/>
                        <a:cs typeface="Cambria Math" charset="0"/>
                      </a:rPr>
                      <m:t>Σ</m:t>
                    </m:r>
                    <m:sSup>
                      <m:sSupPr>
                        <m:ctrlPr>
                          <a:rPr lang="en-US" altLang="zh-TW" sz="32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altLang="zh-TW" sz="3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𝑉</m:t>
                        </m:r>
                      </m:e>
                      <m:sup>
                        <m:r>
                          <a:rPr lang="en-US" altLang="zh-TW" sz="3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𝑇</m:t>
                        </m:r>
                      </m:sup>
                    </m:sSup>
                    <m:r>
                      <a:rPr lang="en-US" altLang="zh-TW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charset="0"/>
                      </a:rPr>
                      <m:t>≡</m:t>
                    </m:r>
                    <m:r>
                      <a:rPr lang="en-US" altLang="zh-TW" sz="3200" b="0" i="1" smtClean="0"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𝑍</m:t>
                    </m:r>
                  </m:oMath>
                </a14:m>
                <a:endParaRPr kumimoji="1" lang="en-US" altLang="zh-TW" sz="3200" i="1" dirty="0">
                  <a:latin typeface="Cambria Math" panose="02040503050406030204" pitchFamily="18" charset="0"/>
                </a:endParaRPr>
              </a:p>
              <a:p>
                <a:pPr lvl="1"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kumimoji="1" lang="en-US" altLang="zh-TW" sz="2800" i="1">
                        <a:latin typeface="Cambria Math" panose="02040503050406030204" pitchFamily="18" charset="0"/>
                      </a:rPr>
                      <m:t>𝑈</m:t>
                    </m:r>
                    <m:r>
                      <a:rPr kumimoji="1" lang="en-US" altLang="zh-TW" sz="28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kumimoji="1" lang="en-US" altLang="zh-TW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TW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kumimoji="1" lang="en-US" altLang="zh-TW" sz="28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kumimoji="1" lang="en-US" altLang="zh-TW" sz="2800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acc>
                          </m:e>
                          <m:sub>
                            <m:acc>
                              <m:accPr>
                                <m:chr m:val="̃"/>
                                <m:ctrlPr>
                                  <a:rPr kumimoji="1" lang="en-US" altLang="zh-TW" sz="28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kumimoji="1" lang="en-US" altLang="zh-TW" sz="28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acc>
                          </m:sub>
                        </m:sSub>
                        <m:sSub>
                          <m:sSubPr>
                            <m:ctrlPr>
                              <a:rPr kumimoji="1" lang="en-US" altLang="zh-TW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acc>
                              <m:accPr>
                                <m:chr m:val="̂"/>
                                <m:ctrlPr>
                                  <a:rPr kumimoji="1" lang="en-US" altLang="zh-TW" sz="28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kumimoji="1" lang="en-US" altLang="zh-TW" sz="2800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acc>
                          </m:e>
                          <m:sub>
                            <m:acc>
                              <m:accPr>
                                <m:chr m:val="̃"/>
                                <m:ctrlPr>
                                  <a:rPr kumimoji="1" lang="en-US" altLang="zh-TW" sz="28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kumimoji="1" lang="en-US" altLang="zh-TW" sz="28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acc>
                          </m:sub>
                        </m:sSub>
                        <m:r>
                          <a:rPr kumimoji="1" lang="en-US" altLang="zh-TW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  <m:sSub>
                          <m:sSubPr>
                            <m:ctrlPr>
                              <a:rPr kumimoji="1" lang="en-US" altLang="zh-TW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acc>
                              <m:accPr>
                                <m:chr m:val="̂"/>
                                <m:ctrlPr>
                                  <a:rPr kumimoji="1" lang="en-US" altLang="zh-TW" sz="28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kumimoji="1" lang="en-US" altLang="zh-TW" sz="2800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acc>
                          </m:e>
                          <m:sub>
                            <m:acc>
                              <m:accPr>
                                <m:chr m:val="̃"/>
                                <m:ctrlPr>
                                  <a:rPr kumimoji="1" lang="en-US" altLang="zh-TW" sz="28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kumimoji="1" lang="en-US" altLang="zh-TW" sz="28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acc>
                          </m:sub>
                        </m:sSub>
                      </m:e>
                    </m:d>
                  </m:oMath>
                </a14:m>
                <a:r>
                  <a:rPr lang="en-US" altLang="zh-TW" sz="2800" dirty="0"/>
                  <a:t>, rows in </a:t>
                </a:r>
                <a:r>
                  <a:rPr lang="en-US" altLang="zh-TW" sz="2800" i="1" dirty="0"/>
                  <a:t>U</a:t>
                </a:r>
                <a:r>
                  <a:rPr lang="en-US" altLang="zh-TW" sz="2800" i="1" baseline="30000" dirty="0"/>
                  <a:t>T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altLang="zh-TW" sz="2800" i="1" dirty="0"/>
                  <a:t>PX</a:t>
                </a:r>
                <a:r>
                  <a:rPr lang="en-US" altLang="zh-TW" sz="2800" dirty="0"/>
                  <a:t> = </a:t>
                </a:r>
                <a:r>
                  <a:rPr lang="en-US" altLang="zh-TW" sz="2800" i="1" dirty="0"/>
                  <a:t>Y,</a:t>
                </a:r>
                <a:r>
                  <a:rPr lang="en-US" altLang="zh-TW" sz="2800" dirty="0"/>
                  <a:t> </a:t>
                </a:r>
                <a:r>
                  <a:rPr lang="en-US" altLang="zh-TW" sz="2800" i="1" dirty="0"/>
                  <a:t>P</a:t>
                </a:r>
                <a:r>
                  <a:rPr lang="en-US" altLang="zh-TW" sz="2800" dirty="0"/>
                  <a:t> : each row </a:t>
                </a:r>
                <a:r>
                  <a:rPr lang="en-US" altLang="zh-TW" sz="2800" i="1" dirty="0"/>
                  <a:t>p</a:t>
                </a:r>
                <a:r>
                  <a:rPr lang="en-US" altLang="zh-TW" sz="2800" i="1" baseline="-25000" dirty="0"/>
                  <a:t>i</a:t>
                </a:r>
                <a:r>
                  <a:rPr lang="en-US" altLang="zh-TW" sz="2800" dirty="0"/>
                  <a:t> is an eigenvector of </a:t>
                </a:r>
                <a:r>
                  <a:rPr lang="en-US" altLang="zh-TW" sz="2800" i="1" dirty="0"/>
                  <a:t>C</a:t>
                </a:r>
                <a:r>
                  <a:rPr lang="en-US" altLang="zh-TW" sz="2800" i="1" baseline="-25000" dirty="0"/>
                  <a:t>X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altLang="zh-TW" sz="3200" i="1" dirty="0">
                    <a:latin typeface="+mn-lt"/>
                  </a:rPr>
                  <a:t>U</a:t>
                </a:r>
                <a:r>
                  <a:rPr lang="en-US" altLang="zh-TW" sz="3200" i="1" baseline="30000" dirty="0">
                    <a:latin typeface="+mn-lt"/>
                  </a:rPr>
                  <a:t>T  </a:t>
                </a:r>
                <a:r>
                  <a:rPr lang="en-US" altLang="zh-TW" sz="3200" dirty="0">
                    <a:latin typeface="+mn-lt"/>
                  </a:rPr>
                  <a:t>is as change of basis from </a:t>
                </a:r>
                <a:r>
                  <a:rPr lang="en-US" altLang="zh-TW" sz="3200" i="1" dirty="0">
                    <a:latin typeface="+mn-lt"/>
                  </a:rPr>
                  <a:t>Y</a:t>
                </a:r>
                <a:r>
                  <a:rPr lang="en-US" altLang="zh-TW" sz="3200" dirty="0">
                    <a:latin typeface="+mn-lt"/>
                  </a:rPr>
                  <a:t> to </a:t>
                </a:r>
                <a:r>
                  <a:rPr lang="en-US" altLang="zh-TW" sz="3200" i="1" dirty="0">
                    <a:latin typeface="+mn-lt"/>
                  </a:rPr>
                  <a:t>Z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altLang="zh-TW" sz="3200" i="1" dirty="0">
                    <a:latin typeface="+mn-lt"/>
                  </a:rPr>
                  <a:t>U</a:t>
                </a:r>
                <a:r>
                  <a:rPr lang="en-US" altLang="zh-TW" sz="3200" i="1" baseline="30000" dirty="0">
                    <a:latin typeface="+mn-lt"/>
                  </a:rPr>
                  <a:t>T  </a:t>
                </a:r>
                <a:r>
                  <a:rPr lang="en-US" altLang="zh-TW" sz="3200" dirty="0">
                    <a:latin typeface="+mn-lt"/>
                  </a:rPr>
                  <a:t>is a basis that spans the columns of </a:t>
                </a:r>
                <a:r>
                  <a:rPr lang="en-US" altLang="zh-TW" sz="3200" i="1" dirty="0">
                    <a:latin typeface="+mn-lt"/>
                  </a:rPr>
                  <a:t>Y</a:t>
                </a:r>
                <a:r>
                  <a:rPr lang="en-US" altLang="zh-TW" sz="3200" dirty="0">
                    <a:latin typeface="+mn-lt"/>
                  </a:rPr>
                  <a:t> (the column space of </a:t>
                </a:r>
                <a:r>
                  <a:rPr lang="en-US" altLang="zh-TW" sz="3200" i="1" dirty="0">
                    <a:latin typeface="+mn-lt"/>
                  </a:rPr>
                  <a:t>Y</a:t>
                </a:r>
                <a:r>
                  <a:rPr lang="en-US" altLang="zh-TW" sz="3200" dirty="0">
                    <a:latin typeface="+mn-lt"/>
                  </a:rPr>
                  <a:t>)</a:t>
                </a: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768" t="-1462" r="-19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字方塊 3"/>
          <p:cNvSpPr txBox="1"/>
          <p:nvPr/>
        </p:nvSpPr>
        <p:spPr>
          <a:xfrm>
            <a:off x="5936706" y="6642556"/>
            <a:ext cx="3207294" cy="21544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endParaRPr lang="en-US" altLang="zh-TW" sz="800" dirty="0">
              <a:ea typeface="新細明體"/>
              <a:cs typeface="Calibri"/>
            </a:endParaRPr>
          </a:p>
        </p:txBody>
      </p:sp>
      <p:sp>
        <p:nvSpPr>
          <p:cNvPr id="6" name="文字方塊 3">
            <a:extLst>
              <a:ext uri="{FF2B5EF4-FFF2-40B4-BE49-F238E27FC236}">
                <a16:creationId xmlns:a16="http://schemas.microsoft.com/office/drawing/2014/main" id="{F9A982FA-9231-45D9-9838-4EDE45D79B7E}"/>
              </a:ext>
            </a:extLst>
          </p:cNvPr>
          <p:cNvSpPr txBox="1"/>
          <p:nvPr/>
        </p:nvSpPr>
        <p:spPr>
          <a:xfrm>
            <a:off x="4430263" y="6547745"/>
            <a:ext cx="4713736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Credit: A Tutorial on Principal Component Analysis, 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Jonathon Shlens</a:t>
            </a:r>
            <a:endParaRPr lang="en-US" altLang="zh-TW" sz="1200" dirty="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999103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Significance testing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1183793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en-US" altLang="zh-TW" i="1" dirty="0">
                <a:solidFill>
                  <a:schemeClr val="accent4">
                    <a:lumMod val="50000"/>
                  </a:schemeClr>
                </a:solidFill>
              </a:rPr>
              <a:t>null hypothesis </a:t>
            </a:r>
            <a:r>
              <a:rPr lang="nb-NO" altLang="zh-TW" i="1" dirty="0"/>
              <a:t>D</a:t>
            </a:r>
            <a:r>
              <a:rPr lang="nb-NO" altLang="zh-TW" dirty="0"/>
              <a:t> = (</a:t>
            </a:r>
            <a:r>
              <a:rPr lang="nb-NO" altLang="zh-TW" dirty="0" err="1"/>
              <a:t>err.null</a:t>
            </a:r>
            <a:r>
              <a:rPr lang="nb-NO" altLang="zh-TW" dirty="0"/>
              <a:t> - </a:t>
            </a:r>
            <a:r>
              <a:rPr lang="nb-NO" altLang="zh-TW" dirty="0" err="1"/>
              <a:t>err.model</a:t>
            </a:r>
            <a:r>
              <a:rPr lang="nb-NO" altLang="zh-TW" dirty="0"/>
              <a:t>) == 0</a:t>
            </a:r>
          </a:p>
          <a:p>
            <a:pPr>
              <a:lnSpc>
                <a:spcPct val="120000"/>
              </a:lnSpc>
            </a:pPr>
            <a:r>
              <a:rPr lang="en-US" altLang="zh-TW" i="1" dirty="0">
                <a:solidFill>
                  <a:schemeClr val="accent4">
                    <a:lumMod val="50000"/>
                  </a:schemeClr>
                </a:solidFill>
              </a:rPr>
              <a:t>p-value</a:t>
            </a:r>
            <a:r>
              <a:rPr lang="en-US" altLang="zh-TW" i="1" dirty="0">
                <a:solidFill>
                  <a:srgbClr val="FFC000"/>
                </a:solidFill>
              </a:rPr>
              <a:t> </a:t>
            </a:r>
            <a:r>
              <a:rPr lang="en-US" altLang="zh-TW" dirty="0"/>
              <a:t>is the probability of null hypothesis</a:t>
            </a:r>
          </a:p>
          <a:p>
            <a:pPr lvl="1">
              <a:lnSpc>
                <a:spcPct val="120000"/>
              </a:lnSpc>
            </a:pPr>
            <a:r>
              <a:rPr lang="en-US" altLang="zh-TW" i="1" dirty="0"/>
              <a:t>p</a:t>
            </a:r>
            <a:r>
              <a:rPr lang="en-US" altLang="zh-TW" b="1" dirty="0"/>
              <a:t> &lt; 0.05 =&gt; </a:t>
            </a:r>
            <a:r>
              <a:rPr lang="en-US" altLang="zh-TW" dirty="0"/>
              <a:t>reject the null hypothesis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68294" y="3009418"/>
            <a:ext cx="5607411" cy="3419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27858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Interpreting SVD : row space</a:t>
            </a:r>
            <a:endParaRPr kumimoji="1"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US" altLang="zh-TW" sz="3200" i="1" smtClean="0">
                        <a:latin typeface="Cambria Math" charset="0"/>
                      </a:rPr>
                      <m:t>𝑌</m:t>
                    </m:r>
                    <m:r>
                      <a:rPr lang="el-GR" altLang="zh-TW" sz="3200" i="1">
                        <a:latin typeface="Cambria Math" charset="0"/>
                      </a:rPr>
                      <m:t>=</m:t>
                    </m:r>
                    <m:r>
                      <a:rPr lang="en-US" altLang="zh-TW" sz="3200" i="1">
                        <a:latin typeface="Cambria Math" charset="0"/>
                      </a:rPr>
                      <m:t>𝑈</m:t>
                    </m:r>
                    <m:r>
                      <m:rPr>
                        <m:sty m:val="p"/>
                      </m:rPr>
                      <a:rPr lang="el-GR" altLang="zh-TW" sz="3200" i="1">
                        <a:latin typeface="Cambria Math" charset="0"/>
                        <a:ea typeface="Cambria Math" charset="0"/>
                        <a:cs typeface="Cambria Math" charset="0"/>
                      </a:rPr>
                      <m:t>Σ</m:t>
                    </m:r>
                    <m:sSup>
                      <m:sSupPr>
                        <m:ctrlPr>
                          <a:rPr lang="en-US" altLang="zh-TW" sz="32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altLang="zh-TW" sz="3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𝑉</m:t>
                        </m:r>
                      </m:e>
                      <m:sup>
                        <m:r>
                          <a:rPr lang="en-US" altLang="zh-TW" sz="3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𝑇</m:t>
                        </m:r>
                      </m:sup>
                    </m:sSup>
                  </m:oMath>
                </a14:m>
                <a:endParaRPr kumimoji="1" lang="en-US" altLang="zh-TW" sz="320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US" altLang="zh-TW" sz="3200" i="1">
                        <a:latin typeface="Cambria Math" charset="0"/>
                      </a:rPr>
                      <m:t>𝑌</m:t>
                    </m:r>
                    <m:r>
                      <a:rPr lang="en-US" altLang="zh-TW" sz="32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l-GR" altLang="zh-TW" sz="3200" i="1">
                        <a:latin typeface="Cambria Math" charset="0"/>
                      </a:rPr>
                      <m:t>=</m:t>
                    </m:r>
                    <m:r>
                      <a:rPr lang="en-US" altLang="zh-TW" sz="3200" i="1">
                        <a:latin typeface="Cambria Math" charset="0"/>
                      </a:rPr>
                      <m:t>𝑈</m:t>
                    </m:r>
                    <m:r>
                      <m:rPr>
                        <m:sty m:val="p"/>
                      </m:rPr>
                      <a:rPr lang="el-GR" altLang="zh-TW" sz="3200" i="1">
                        <a:latin typeface="Cambria Math" charset="0"/>
                        <a:ea typeface="Cambria Math" charset="0"/>
                        <a:cs typeface="Cambria Math" charset="0"/>
                      </a:rPr>
                      <m:t>Σ</m:t>
                    </m:r>
                  </m:oMath>
                </a14:m>
                <a:endParaRPr lang="en-US" altLang="zh-TW" sz="3200" i="1" dirty="0">
                  <a:latin typeface="Cambria Math" panose="02040503050406030204" pitchFamily="18" charset="0"/>
                  <a:ea typeface="Cambria Math" charset="0"/>
                  <a:cs typeface="Cambria Math" charset="0"/>
                </a:endParaRPr>
              </a:p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32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TW" sz="32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3200" i="1">
                                <a:latin typeface="Cambria Math" charset="0"/>
                              </a:rPr>
                              <m:t>𝑌</m:t>
                            </m:r>
                            <m:r>
                              <a:rPr lang="en-US" altLang="zh-TW" sz="32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d>
                      </m:e>
                      <m:sup>
                        <m:r>
                          <a:rPr lang="en-US" altLang="zh-TW" sz="32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l-GR" altLang="zh-TW" sz="3200" i="1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altLang="zh-TW" sz="3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TW" sz="3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3200" i="1">
                                <a:latin typeface="Cambria Math" charset="0"/>
                              </a:rPr>
                              <m:t>𝑈</m:t>
                            </m:r>
                            <m:r>
                              <m:rPr>
                                <m:sty m:val="p"/>
                              </m:rPr>
                              <a:rPr lang="el-GR" altLang="zh-TW" sz="32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Σ</m:t>
                            </m:r>
                          </m:e>
                        </m:d>
                      </m:e>
                      <m:sup>
                        <m:r>
                          <a:rPr lang="en-US" altLang="zh-TW" sz="32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altLang="zh-TW" sz="320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32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altLang="zh-TW" sz="32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32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p>
                            <m:r>
                              <a:rPr lang="en-US" altLang="zh-TW" sz="32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altLang="zh-TW" sz="32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p>
                        <m:r>
                          <a:rPr lang="en-US" altLang="zh-TW" sz="32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l-GR" altLang="zh-TW" sz="3200" i="1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altLang="zh-TW" sz="3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altLang="zh-TW" sz="3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Σ</m:t>
                        </m:r>
                        <m:r>
                          <a:rPr lang="en-US" altLang="zh-TW" sz="3200" i="1">
                            <a:latin typeface="Cambria Math" charset="0"/>
                          </a:rPr>
                          <m:t>𝑈</m:t>
                        </m:r>
                      </m:e>
                      <m:sup>
                        <m:r>
                          <a:rPr lang="en-US" altLang="zh-TW" sz="32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altLang="zh-TW" sz="3200" dirty="0">
                    <a:ea typeface="Cambria Math" panose="02040503050406030204" pitchFamily="18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32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charset="0"/>
                      </a:rPr>
                      <m:t>≡</m:t>
                    </m:r>
                    <m:r>
                      <a:rPr lang="en-US" altLang="zh-TW" sz="3200" i="1"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𝑍</m:t>
                    </m:r>
                  </m:oMath>
                </a14:m>
                <a:endParaRPr lang="en-US" altLang="zh-TW" sz="320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altLang="zh-TW" sz="3200" i="1" dirty="0">
                    <a:latin typeface="+mn-lt"/>
                  </a:rPr>
                  <a:t>V</a:t>
                </a:r>
                <a:r>
                  <a:rPr lang="en-US" altLang="zh-TW" sz="3200" i="1" baseline="30000" dirty="0">
                    <a:latin typeface="+mn-lt"/>
                  </a:rPr>
                  <a:t>T  </a:t>
                </a:r>
                <a:r>
                  <a:rPr lang="en-US" altLang="zh-TW" sz="3200" dirty="0">
                    <a:latin typeface="+mn-lt"/>
                  </a:rPr>
                  <a:t>is as change of basis from </a:t>
                </a:r>
                <a:r>
                  <a:rPr lang="en-US" altLang="zh-TW" sz="3200" i="1" dirty="0">
                    <a:latin typeface="+mn-lt"/>
                  </a:rPr>
                  <a:t>Y</a:t>
                </a:r>
                <a:r>
                  <a:rPr lang="en-US" altLang="zh-TW" sz="3200" i="1" baseline="30000" dirty="0">
                    <a:latin typeface="+mn-lt"/>
                  </a:rPr>
                  <a:t>T</a:t>
                </a:r>
                <a:r>
                  <a:rPr lang="en-US" altLang="zh-TW" sz="3200" dirty="0">
                    <a:latin typeface="+mn-lt"/>
                  </a:rPr>
                  <a:t> to </a:t>
                </a:r>
                <a:r>
                  <a:rPr lang="en-US" altLang="zh-TW" sz="3200" i="1" dirty="0">
                    <a:latin typeface="+mn-lt"/>
                  </a:rPr>
                  <a:t>Z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altLang="zh-TW" sz="3200" i="1" dirty="0">
                    <a:latin typeface="+mn-lt"/>
                  </a:rPr>
                  <a:t>V</a:t>
                </a:r>
                <a:r>
                  <a:rPr lang="en-US" altLang="zh-TW" sz="3200" i="1" baseline="30000" dirty="0">
                    <a:latin typeface="+mn-lt"/>
                  </a:rPr>
                  <a:t>T  </a:t>
                </a:r>
                <a:r>
                  <a:rPr lang="en-US" altLang="zh-TW" sz="3200" dirty="0">
                    <a:latin typeface="+mn-lt"/>
                  </a:rPr>
                  <a:t>is a basis that spans the rows of </a:t>
                </a:r>
                <a:r>
                  <a:rPr lang="en-US" altLang="zh-TW" sz="3200" i="1" dirty="0">
                    <a:latin typeface="+mn-lt"/>
                  </a:rPr>
                  <a:t>Y</a:t>
                </a:r>
                <a:r>
                  <a:rPr lang="en-US" altLang="zh-TW" sz="3200" dirty="0">
                    <a:latin typeface="+mn-lt"/>
                  </a:rPr>
                  <a:t> (the row space of </a:t>
                </a:r>
                <a:r>
                  <a:rPr lang="en-US" altLang="zh-TW" sz="3200" i="1" dirty="0">
                    <a:latin typeface="+mn-lt"/>
                  </a:rPr>
                  <a:t>Y</a:t>
                </a:r>
                <a:r>
                  <a:rPr lang="en-US" altLang="zh-TW" sz="3200" dirty="0">
                    <a:latin typeface="+mn-lt"/>
                  </a:rPr>
                  <a:t>)</a:t>
                </a: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768" t="-1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字方塊 3"/>
          <p:cNvSpPr txBox="1"/>
          <p:nvPr/>
        </p:nvSpPr>
        <p:spPr>
          <a:xfrm>
            <a:off x="5936706" y="6642556"/>
            <a:ext cx="3207294" cy="21544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endParaRPr lang="en-US" altLang="zh-TW" sz="800" dirty="0">
              <a:ea typeface="新細明體"/>
              <a:cs typeface="Calibri"/>
            </a:endParaRPr>
          </a:p>
        </p:txBody>
      </p:sp>
      <p:sp>
        <p:nvSpPr>
          <p:cNvPr id="6" name="文字方塊 3">
            <a:extLst>
              <a:ext uri="{FF2B5EF4-FFF2-40B4-BE49-F238E27FC236}">
                <a16:creationId xmlns:a16="http://schemas.microsoft.com/office/drawing/2014/main" id="{F9A982FA-9231-45D9-9838-4EDE45D79B7E}"/>
              </a:ext>
            </a:extLst>
          </p:cNvPr>
          <p:cNvSpPr txBox="1"/>
          <p:nvPr/>
        </p:nvSpPr>
        <p:spPr>
          <a:xfrm>
            <a:off x="4430263" y="6547745"/>
            <a:ext cx="4713736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Credit: A Tutorial on Principal Component Analysis, 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Jonathon Shlens</a:t>
            </a:r>
            <a:endParaRPr lang="en-US" altLang="zh-TW" sz="1200" dirty="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25190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E921CC4-7F4C-BA40-929C-5FD2C7C4A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Why </a:t>
            </a:r>
            <a:r>
              <a:rPr lang="en-US" i="1" dirty="0"/>
              <a:t>Y</a:t>
            </a:r>
            <a:r>
              <a:rPr lang="en-US" dirty="0"/>
              <a:t>  be an arbitrary </a:t>
            </a:r>
            <a:r>
              <a:rPr lang="en-US" i="1" dirty="0"/>
              <a:t>n</a:t>
            </a:r>
            <a:r>
              <a:rPr lang="en-US" dirty="0"/>
              <a:t> x </a:t>
            </a:r>
            <a:r>
              <a:rPr lang="en-US" i="1" dirty="0"/>
              <a:t>m</a:t>
            </a:r>
            <a:r>
              <a:rPr lang="en-US" dirty="0"/>
              <a:t> matrix?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856ABB57-1E65-3B44-95DF-DBABDD84D8B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dirty="0"/>
                  <a:t>The original </a:t>
                </a:r>
                <a:r>
                  <a:rPr lang="en-US" i="1" dirty="0"/>
                  <a:t>m</a:t>
                </a:r>
                <a:r>
                  <a:rPr lang="en-US" dirty="0"/>
                  <a:t> x </a:t>
                </a:r>
                <a:r>
                  <a:rPr lang="en-US" i="1" dirty="0"/>
                  <a:t>n</a:t>
                </a:r>
                <a:r>
                  <a:rPr lang="en-US" dirty="0"/>
                  <a:t> matrix X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dirty="0"/>
                  <a:t>Why define a new matrix </a:t>
                </a:r>
                <a:r>
                  <a:rPr lang="en-US" i="1" dirty="0"/>
                  <a:t>n</a:t>
                </a:r>
                <a:r>
                  <a:rPr lang="en-US" dirty="0"/>
                  <a:t> x </a:t>
                </a:r>
                <a:r>
                  <a:rPr lang="en-US" i="1" dirty="0"/>
                  <a:t>m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kumimoji="1" lang="en-US" altLang="zh-TW" i="1">
                        <a:latin typeface="Cambria Math" charset="0"/>
                      </a:rPr>
                      <m:t>𝑌</m:t>
                    </m:r>
                    <m:r>
                      <a:rPr kumimoji="1" lang="en-US" altLang="zh-TW" i="1">
                        <a:latin typeface="Cambria Math" charset="0"/>
                        <a:ea typeface="Cambria Math" charset="0"/>
                        <a:cs typeface="Cambria Math" charset="0"/>
                      </a:rPr>
                      <m:t>≡</m:t>
                    </m:r>
                    <m:f>
                      <m:fPr>
                        <m:ctrlPr>
                          <a:rPr kumimoji="1" lang="bg-BG" altLang="zh-TW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kumimoji="1" lang="en-US" altLang="zh-TW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kumimoji="1" lang="bg-BG" altLang="zh-TW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radPr>
                          <m:deg/>
                          <m:e>
                            <m:r>
                              <a:rPr kumimoji="1" lang="en-US" altLang="zh-TW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𝑛</m:t>
                            </m:r>
                          </m:e>
                        </m:rad>
                      </m:den>
                    </m:f>
                    <m:sSup>
                      <m:sSupPr>
                        <m:ctrlPr>
                          <a:rPr kumimoji="1" lang="el-GR" altLang="zh-TW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TW" i="1">
                            <a:latin typeface="Cambria Math" charset="0"/>
                          </a:rPr>
                          <m:t>𝑋</m:t>
                        </m:r>
                      </m:e>
                      <m:sup>
                        <m:r>
                          <a:rPr kumimoji="1" lang="en-US" altLang="zh-TW" i="1">
                            <a:latin typeface="Cambria Math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/>
                  <a:t>?</a:t>
                </a:r>
              </a:p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TW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p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kumimoji="1"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kumimoji="1" lang="bg-BG" altLang="zh-TW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fPr>
                              <m:num>
                                <m:r>
                                  <a:rPr kumimoji="1" lang="en-US" altLang="zh-TW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1</m:t>
                                </m:r>
                              </m:num>
                              <m:den>
                                <m:rad>
                                  <m:radPr>
                                    <m:degHide m:val="on"/>
                                    <m:ctrlPr>
                                      <a:rPr kumimoji="1" lang="bg-BG" altLang="zh-TW" i="1"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kumimoji="1" lang="en-US" altLang="zh-TW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𝑛</m:t>
                                    </m:r>
                                  </m:e>
                                </m:rad>
                              </m:den>
                            </m:f>
                            <m:sSup>
                              <m:sSupPr>
                                <m:ctrlPr>
                                  <a:rPr kumimoji="1" lang="el-GR" altLang="zh-TW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kumimoji="1" lang="en-US" altLang="zh-TW" i="1">
                                    <a:latin typeface="Cambria Math" charset="0"/>
                                  </a:rPr>
                                  <m:t>𝑋</m:t>
                                </m:r>
                              </m:e>
                              <m:sup>
                                <m:r>
                                  <a:rPr kumimoji="1" lang="en-US" altLang="zh-TW" i="1"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f>
                      <m:fPr>
                        <m:ctrlPr>
                          <a:rPr kumimoji="1" lang="bg-BG" altLang="zh-TW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kumimoji="1" lang="en-US" altLang="zh-TW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kumimoji="1" lang="bg-BG" altLang="zh-TW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radPr>
                          <m:deg/>
                          <m:e>
                            <m:r>
                              <a:rPr kumimoji="1" lang="en-US" altLang="zh-TW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𝑛</m:t>
                            </m:r>
                          </m:e>
                        </m:rad>
                      </m:den>
                    </m:f>
                    <m:sSup>
                      <m:sSupPr>
                        <m:ctrlPr>
                          <a:rPr kumimoji="1" lang="el-GR" altLang="zh-TW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TW" i="1">
                            <a:latin typeface="Cambria Math" charset="0"/>
                          </a:rPr>
                          <m:t>𝑋</m:t>
                        </m:r>
                      </m:e>
                      <m:sup>
                        <m:r>
                          <a:rPr kumimoji="1" lang="en-US" altLang="zh-TW" i="1">
                            <a:latin typeface="Cambria Math" charset="0"/>
                          </a:rPr>
                          <m:t>𝑇</m:t>
                        </m:r>
                      </m:sup>
                    </m:sSup>
                  </m:oMath>
                </a14:m>
                <a:br>
                  <a:rPr kumimoji="1" lang="en-US" altLang="zh-TW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bg-BG" altLang="zh-TW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kumimoji="1" lang="en-US" altLang="zh-TW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kumimoji="1" lang="bg-BG" altLang="zh-TW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radPr>
                          <m:deg/>
                          <m:e>
                            <m:r>
                              <a:rPr kumimoji="1" lang="en-US" altLang="zh-TW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𝑛</m:t>
                            </m:r>
                          </m:e>
                        </m:rad>
                      </m:den>
                    </m:f>
                    <m:r>
                      <a:rPr kumimoji="1" lang="en-US" altLang="zh-TW" b="0" i="1" smtClean="0"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𝑋</m:t>
                    </m:r>
                    <m:f>
                      <m:fPr>
                        <m:ctrlPr>
                          <a:rPr kumimoji="1" lang="bg-BG" altLang="zh-TW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kumimoji="1" lang="en-US" altLang="zh-TW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kumimoji="1" lang="bg-BG" altLang="zh-TW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radPr>
                          <m:deg/>
                          <m:e>
                            <m:r>
                              <a:rPr kumimoji="1" lang="en-US" altLang="zh-TW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𝑛</m:t>
                            </m:r>
                          </m:e>
                        </m:rad>
                      </m:den>
                    </m:f>
                    <m:sSup>
                      <m:sSupPr>
                        <m:ctrlPr>
                          <a:rPr kumimoji="1" lang="el-GR" altLang="zh-TW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TW" i="1">
                            <a:latin typeface="Cambria Math" charset="0"/>
                          </a:rPr>
                          <m:t>𝑋</m:t>
                        </m:r>
                      </m:e>
                      <m:sup>
                        <m:r>
                          <a:rPr kumimoji="1" lang="en-US" altLang="zh-TW" i="1">
                            <a:latin typeface="Cambria Math" charset="0"/>
                          </a:rPr>
                          <m:t>𝑇</m:t>
                        </m:r>
                      </m:sup>
                    </m:sSup>
                  </m:oMath>
                </a14:m>
                <a:br>
                  <a:rPr kumimoji="1" lang="en-US" altLang="zh-TW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𝑋</m:t>
                    </m:r>
                    <m:sSup>
                      <m:sSupPr>
                        <m:ctrlP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br>
                  <a:rPr kumimoji="1" lang="en-US" altLang="zh-TW" b="0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</m:oMath>
                </a14:m>
                <a:endParaRPr kumimoji="1" lang="en-US" altLang="zh-TW" i="1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856ABB57-1E65-3B44-95DF-DBABDD84D8B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47" t="-1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9648086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E921CC4-7F4C-BA40-929C-5FD2C7C4A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SVD and PCA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856ABB57-1E65-3B44-95DF-DBABDD84D8B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dirty="0">
                    <a:latin typeface="+mn-lt"/>
                  </a:rPr>
                  <a:t>SVD</a:t>
                </a:r>
              </a:p>
              <a:p>
                <a:pPr lvl="1"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𝑌</m:t>
                    </m:r>
                    <m:r>
                      <a:rPr lang="el-GR" altLang="zh-TW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𝑈</m:t>
                    </m:r>
                    <m:r>
                      <m:rPr>
                        <m:sty m:val="p"/>
                      </m:rPr>
                      <a:rPr lang="el-GR" altLang="zh-TW" i="1"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Σ</m:t>
                    </m:r>
                    <m:sSup>
                      <m:sSupPr>
                        <m:ctrlPr>
                          <a:rPr lang="en-US" altLang="zh-TW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𝑉</m:t>
                        </m:r>
                      </m:e>
                      <m:sup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𝑇</m:t>
                        </m:r>
                      </m:sup>
                    </m:sSup>
                  </m:oMath>
                </a14:m>
                <a:endParaRPr kumimoji="1" lang="en-US" altLang="zh-TW" dirty="0"/>
              </a:p>
              <a:p>
                <a:pPr lvl="1">
                  <a:lnSpc>
                    <a:spcPct val="100000"/>
                  </a:lnSpc>
                </a:pPr>
                <a:r>
                  <a:rPr lang="en-US" altLang="zh-TW" dirty="0"/>
                  <a:t>The columns of matrix </a:t>
                </a:r>
                <a:r>
                  <a:rPr lang="en-US" altLang="zh-TW" i="1" dirty="0"/>
                  <a:t>V</a:t>
                </a:r>
                <a:r>
                  <a:rPr lang="en-US" altLang="zh-TW" dirty="0"/>
                  <a:t> contain the eigenvectors of </a:t>
                </a:r>
                <a:r>
                  <a:rPr lang="en-US" altLang="zh-TW" i="1" dirty="0"/>
                  <a:t>Y</a:t>
                </a:r>
                <a:r>
                  <a:rPr lang="en-US" altLang="zh-TW" i="1" baseline="30000" dirty="0"/>
                  <a:t>T</a:t>
                </a:r>
                <a:r>
                  <a:rPr lang="en-US" altLang="zh-TW" i="1" dirty="0"/>
                  <a:t>Y</a:t>
                </a:r>
                <a:endParaRPr lang="en-US" dirty="0"/>
              </a:p>
              <a:p>
                <a:pPr>
                  <a:lnSpc>
                    <a:spcPct val="100000"/>
                  </a:lnSpc>
                </a:pPr>
                <a:r>
                  <a:rPr lang="en-US" dirty="0">
                    <a:latin typeface="+mn-lt"/>
                  </a:rPr>
                  <a:t>PCA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altLang="zh-TW" dirty="0"/>
                  <a:t>The principal components of </a:t>
                </a:r>
                <a:r>
                  <a:rPr lang="en-US" altLang="zh-TW" i="1" dirty="0"/>
                  <a:t>X</a:t>
                </a:r>
                <a:r>
                  <a:rPr lang="en-US" altLang="zh-TW" dirty="0"/>
                  <a:t> = the eigenvectors of </a:t>
                </a:r>
                <a:r>
                  <a:rPr lang="en-US" altLang="zh-TW" i="1" dirty="0"/>
                  <a:t>C</a:t>
                </a:r>
                <a:r>
                  <a:rPr lang="en-US" altLang="zh-TW" i="1" baseline="-25000" dirty="0"/>
                  <a:t>X</a:t>
                </a:r>
              </a:p>
              <a:p>
                <a:pPr>
                  <a:lnSpc>
                    <a:spcPct val="100000"/>
                  </a:lnSpc>
                </a:pPr>
                <a:r>
                  <a:rPr kumimoji="1" lang="en-US" altLang="zh-TW" i="1" dirty="0">
                    <a:latin typeface="+mn-lt"/>
                  </a:rPr>
                  <a:t>Y</a:t>
                </a:r>
                <a:r>
                  <a:rPr kumimoji="1" lang="en-US" altLang="zh-TW" i="1" baseline="30000" dirty="0">
                    <a:latin typeface="+mn-lt"/>
                  </a:rPr>
                  <a:t>T</a:t>
                </a:r>
                <a:r>
                  <a:rPr kumimoji="1" lang="en-US" altLang="zh-TW" i="1" dirty="0">
                    <a:latin typeface="+mn-lt"/>
                  </a:rPr>
                  <a:t>Y </a:t>
                </a:r>
                <a:r>
                  <a:rPr kumimoji="1" lang="en-US" altLang="zh-TW" dirty="0">
                    <a:latin typeface="+mn-lt"/>
                  </a:rPr>
                  <a:t>=</a:t>
                </a:r>
                <a:r>
                  <a:rPr kumimoji="1" lang="en-US" altLang="zh-TW" i="1" dirty="0">
                    <a:latin typeface="+mn-lt"/>
                  </a:rPr>
                  <a:t>C</a:t>
                </a:r>
                <a:r>
                  <a:rPr kumimoji="1" lang="en-US" altLang="zh-TW" i="1" baseline="-25000" dirty="0">
                    <a:latin typeface="+mn-lt"/>
                  </a:rPr>
                  <a:t>X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altLang="zh-TW" dirty="0">
                    <a:latin typeface="+mn-lt"/>
                  </a:rPr>
                  <a:t>The columns of matrix </a:t>
                </a:r>
                <a:r>
                  <a:rPr lang="en-US" altLang="zh-TW" i="1" dirty="0">
                    <a:latin typeface="+mn-lt"/>
                  </a:rPr>
                  <a:t>V</a:t>
                </a:r>
                <a:r>
                  <a:rPr lang="en-US" altLang="zh-TW" dirty="0">
                    <a:latin typeface="+mn-lt"/>
                  </a:rPr>
                  <a:t> are the principal components of </a:t>
                </a:r>
                <a:r>
                  <a:rPr lang="en-US" altLang="zh-TW" i="1" dirty="0">
                    <a:latin typeface="+mn-lt"/>
                  </a:rPr>
                  <a:t>X</a:t>
                </a:r>
                <a:endParaRPr kumimoji="1" lang="zh-TW" altLang="en-US" i="1" dirty="0">
                  <a:latin typeface="+mn-lt"/>
                </a:endParaRPr>
              </a:p>
              <a:p>
                <a:pPr>
                  <a:lnSpc>
                    <a:spcPct val="100000"/>
                  </a:lnSpc>
                </a:pPr>
                <a:endParaRPr kumimoji="1" lang="en-US" altLang="zh-TW" dirty="0"/>
              </a:p>
              <a:p>
                <a:pPr>
                  <a:lnSpc>
                    <a:spcPct val="100000"/>
                  </a:lnSpc>
                </a:pPr>
                <a:endParaRPr lang="en-US" dirty="0"/>
              </a:p>
              <a:p>
                <a:pPr lvl="1">
                  <a:lnSpc>
                    <a:spcPct val="100000"/>
                  </a:lnSpc>
                </a:pPr>
                <a:endParaRPr lang="en-US" i="1" baseline="-25000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856ABB57-1E65-3B44-95DF-DBABDD84D8B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47" t="-1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圖片 3">
            <a:extLst>
              <a:ext uri="{FF2B5EF4-FFF2-40B4-BE49-F238E27FC236}">
                <a16:creationId xmlns:a16="http://schemas.microsoft.com/office/drawing/2014/main" id="{26677D21-0164-EE47-B854-0073F1EE0D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0276" y="1266667"/>
            <a:ext cx="2879834" cy="1268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1854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SVD and PCA</a:t>
            </a:r>
            <a:endParaRPr kumimoji="1"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kumimoji="1" lang="en-US" altLang="zh-TW" sz="2400" b="0" i="1" dirty="0"/>
                  <a:t>V</a:t>
                </a:r>
                <a:r>
                  <a:rPr kumimoji="1" lang="en-US" altLang="zh-TW" sz="2400" b="0" dirty="0"/>
                  <a:t>  spans the row space of </a:t>
                </a:r>
                <a14:m>
                  <m:oMath xmlns:m="http://schemas.openxmlformats.org/officeDocument/2006/math">
                    <m:r>
                      <a:rPr kumimoji="1" lang="en-US" altLang="zh-TW" sz="2400" b="0" i="1" smtClean="0">
                        <a:latin typeface="Cambria Math" charset="0"/>
                      </a:rPr>
                      <m:t>𝑌</m:t>
                    </m:r>
                    <m:r>
                      <a:rPr kumimoji="1" lang="en-US" altLang="zh-TW" sz="24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≡</m:t>
                    </m:r>
                    <m:f>
                      <m:fPr>
                        <m:ctrlPr>
                          <a:rPr kumimoji="1" lang="bg-BG" altLang="zh-TW" sz="240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kumimoji="1" lang="en-US" altLang="zh-TW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kumimoji="1" lang="bg-BG" altLang="zh-TW" sz="240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radPr>
                          <m:deg/>
                          <m:e>
                            <m:r>
                              <a:rPr kumimoji="1" lang="en-US" altLang="zh-TW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𝑛</m:t>
                            </m:r>
                          </m:e>
                        </m:rad>
                      </m:den>
                    </m:f>
                    <m:sSup>
                      <m:sSupPr>
                        <m:ctrlPr>
                          <a:rPr kumimoji="1" lang="el-GR" altLang="zh-TW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TW" sz="2400" b="0" i="1" smtClean="0">
                            <a:latin typeface="Cambria Math" charset="0"/>
                          </a:rPr>
                          <m:t>𝑋</m:t>
                        </m:r>
                      </m:e>
                      <m:sup>
                        <m:r>
                          <a:rPr kumimoji="1" lang="en-US" altLang="zh-TW" sz="2400" b="0" i="1" smtClean="0">
                            <a:latin typeface="Cambria Math" charset="0"/>
                          </a:rPr>
                          <m:t>𝑇</m:t>
                        </m:r>
                      </m:sup>
                    </m:sSup>
                  </m:oMath>
                </a14:m>
                <a:endParaRPr kumimoji="1" lang="en-US" altLang="zh-TW" sz="2400" dirty="0"/>
              </a:p>
              <a:p>
                <a:pPr>
                  <a:lnSpc>
                    <a:spcPct val="100000"/>
                  </a:lnSpc>
                </a:pPr>
                <a:r>
                  <a:rPr kumimoji="1" lang="en-US" altLang="zh-TW" sz="2400" i="1" dirty="0"/>
                  <a:t>V</a:t>
                </a:r>
                <a:r>
                  <a:rPr kumimoji="1" lang="en-US" altLang="zh-TW" sz="2400" dirty="0"/>
                  <a:t>  spans the column space of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1" lang="bg-BG" altLang="zh-TW" sz="24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kumimoji="1" lang="en-US" altLang="zh-TW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kumimoji="1" lang="bg-BG" altLang="zh-TW" sz="24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radPr>
                          <m:deg/>
                          <m:e>
                            <m:r>
                              <a:rPr kumimoji="1" lang="en-US" altLang="zh-TW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𝑛</m:t>
                            </m:r>
                          </m:e>
                        </m:rad>
                      </m:den>
                    </m:f>
                    <m:r>
                      <a:rPr kumimoji="1" lang="en-US" altLang="zh-TW" sz="2400" b="0" i="1" smtClean="0"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𝑋</m:t>
                    </m:r>
                  </m:oMath>
                </a14:m>
                <a:endParaRPr kumimoji="1" lang="en-US" altLang="zh-TW" sz="2400" dirty="0"/>
              </a:p>
              <a:p>
                <a:pPr>
                  <a:lnSpc>
                    <a:spcPct val="100000"/>
                  </a:lnSpc>
                </a:pPr>
                <a:r>
                  <a:rPr kumimoji="1" lang="en-US" altLang="zh-TW" sz="2400" dirty="0"/>
                  <a:t>Find the principal components = </a:t>
                </a:r>
                <a:br>
                  <a:rPr kumimoji="1" lang="en-US" altLang="zh-TW" sz="2400" dirty="0"/>
                </a:br>
                <a:r>
                  <a:rPr kumimoji="1" lang="en-US" altLang="zh-TW" sz="2400" dirty="0"/>
                  <a:t>find an orthonormal basis that spans the column space of </a:t>
                </a:r>
                <a:r>
                  <a:rPr kumimoji="1" lang="en-US" altLang="zh-TW" sz="2400" i="1" dirty="0"/>
                  <a:t>X</a:t>
                </a: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字方塊 3"/>
          <p:cNvSpPr txBox="1"/>
          <p:nvPr/>
        </p:nvSpPr>
        <p:spPr>
          <a:xfrm>
            <a:off x="5936706" y="6642556"/>
            <a:ext cx="3207294" cy="21544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endParaRPr lang="en-US" altLang="zh-TW" sz="800" dirty="0">
              <a:ea typeface="新細明體"/>
              <a:cs typeface="Calibri"/>
            </a:endParaRPr>
          </a:p>
        </p:txBody>
      </p:sp>
      <p:sp>
        <p:nvSpPr>
          <p:cNvPr id="6" name="文字方塊 3">
            <a:extLst>
              <a:ext uri="{FF2B5EF4-FFF2-40B4-BE49-F238E27FC236}">
                <a16:creationId xmlns:a16="http://schemas.microsoft.com/office/drawing/2014/main" id="{7BADCAB9-673D-43FE-88C1-4A83C03D6584}"/>
              </a:ext>
            </a:extLst>
          </p:cNvPr>
          <p:cNvSpPr txBox="1"/>
          <p:nvPr/>
        </p:nvSpPr>
        <p:spPr>
          <a:xfrm>
            <a:off x="4430263" y="6547745"/>
            <a:ext cx="4713736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Credit: A Tutorial on Principal Component Analysis, 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Jonathon Shlens</a:t>
            </a:r>
            <a:endParaRPr lang="en-US" altLang="zh-TW" sz="1200" dirty="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00864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2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GB" altLang="zh-TW" dirty="0"/>
              <a:t>Singular Value Decomposition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6230EA7A-2D5D-1849-97A3-479D404931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US" altLang="zh-TW" i="1">
                        <a:latin typeface="Cambria Math" charset="0"/>
                      </a:rPr>
                      <m:t>𝑌</m:t>
                    </m:r>
                    <m:r>
                      <a:rPr lang="el-GR" altLang="zh-TW" i="1">
                        <a:latin typeface="Cambria Math" charset="0"/>
                      </a:rPr>
                      <m:t>=</m:t>
                    </m:r>
                    <m:r>
                      <a:rPr lang="en-US" altLang="zh-TW" i="1">
                        <a:latin typeface="Cambria Math" charset="0"/>
                      </a:rPr>
                      <m:t>𝑈</m:t>
                    </m:r>
                    <m:r>
                      <m:rPr>
                        <m:sty m:val="p"/>
                      </m:rPr>
                      <a:rPr lang="el-GR" altLang="zh-TW" i="1">
                        <a:latin typeface="Cambria Math" charset="0"/>
                        <a:ea typeface="Cambria Math" charset="0"/>
                        <a:cs typeface="Cambria Math" charset="0"/>
                      </a:rPr>
                      <m:t>Σ</m:t>
                    </m:r>
                    <m:sSup>
                      <m:sSupPr>
                        <m:ctrlPr>
                          <a:rPr lang="en-US" altLang="zh-TW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altLang="zh-TW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𝑉</m:t>
                        </m:r>
                      </m:e>
                      <m:sup>
                        <m:r>
                          <a:rPr lang="en-US" altLang="zh-TW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𝑇</m:t>
                        </m:r>
                      </m:sup>
                    </m:sSup>
                  </m:oMath>
                </a14:m>
                <a:endParaRPr kumimoji="1" lang="en-US" altLang="zh-TW" dirty="0"/>
              </a:p>
              <a:p>
                <a:pPr>
                  <a:lnSpc>
                    <a:spcPct val="100000"/>
                  </a:lnSpc>
                </a:pPr>
                <a:r>
                  <a:rPr lang="en-US" altLang="zh-TW" sz="2400" dirty="0"/>
                  <a:t>Reduced feature size = </a:t>
                </a:r>
                <a:r>
                  <a:rPr lang="en-US" altLang="zh-TW" sz="2400" dirty="0">
                    <a:solidFill>
                      <a:srgbClr val="FF3300"/>
                    </a:solidFill>
                  </a:rPr>
                  <a:t>40</a:t>
                </a:r>
                <a:r>
                  <a:rPr lang="en-US" altLang="zh-TW" sz="2400" dirty="0"/>
                  <a:t> features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6230EA7A-2D5D-1849-97A3-479D404931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7886700" cy="1257332"/>
              </a:xfrm>
              <a:blipFill>
                <a:blip r:embed="rId3"/>
                <a:stretch>
                  <a:fillRect l="-1447" t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6627" name="Picture 3" descr="SVD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4902" b="23421"/>
          <a:stretch/>
        </p:blipFill>
        <p:spPr bwMode="auto">
          <a:xfrm>
            <a:off x="627517" y="3329983"/>
            <a:ext cx="7802562" cy="28845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28" name="Text Box 4"/>
          <p:cNvSpPr txBox="1">
            <a:spLocks noChangeArrowheads="1"/>
          </p:cNvSpPr>
          <p:nvPr/>
        </p:nvSpPr>
        <p:spPr bwMode="auto">
          <a:xfrm>
            <a:off x="539750" y="5876925"/>
            <a:ext cx="2376488" cy="38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50000"/>
              </a:spcBef>
            </a:pPr>
            <a:endParaRPr lang="zh-TW" altLang="en-US"/>
          </a:p>
        </p:txBody>
      </p:sp>
      <p:sp>
        <p:nvSpPr>
          <p:cNvPr id="26629" name="Rectangle 5"/>
          <p:cNvSpPr>
            <a:spLocks noChangeArrowheads="1"/>
          </p:cNvSpPr>
          <p:nvPr/>
        </p:nvSpPr>
        <p:spPr bwMode="auto">
          <a:xfrm>
            <a:off x="627517" y="5594312"/>
            <a:ext cx="1925414" cy="717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sz="1600" dirty="0">
                <a:solidFill>
                  <a:schemeClr val="bg1"/>
                </a:solidFill>
                <a:latin typeface="Times New Roman" charset="0"/>
              </a:rPr>
              <a:t>Term-document</a:t>
            </a:r>
            <a:r>
              <a:rPr lang="en-US" altLang="zh-TW" sz="1600" dirty="0">
                <a:solidFill>
                  <a:schemeClr val="bg1"/>
                </a:solidFill>
                <a:latin typeface="Calibri" charset="0"/>
              </a:rPr>
              <a:t> matrix</a:t>
            </a:r>
            <a:r>
              <a:rPr lang="en-US" altLang="zh-TW" sz="1400" dirty="0">
                <a:solidFill>
                  <a:schemeClr val="bg1"/>
                </a:solidFill>
                <a:latin typeface="Calibri" charset="0"/>
              </a:rPr>
              <a:t> </a:t>
            </a:r>
            <a:endParaRPr lang="en-GB" altLang="zh-TW" sz="1400" dirty="0">
              <a:solidFill>
                <a:schemeClr val="bg1"/>
              </a:solidFill>
              <a:latin typeface="Calibri" charset="0"/>
            </a:endParaRPr>
          </a:p>
        </p:txBody>
      </p:sp>
      <p:sp>
        <p:nvSpPr>
          <p:cNvPr id="26631" name="AutoShape 7"/>
          <p:cNvSpPr>
            <a:spLocks/>
          </p:cNvSpPr>
          <p:nvPr/>
        </p:nvSpPr>
        <p:spPr bwMode="auto">
          <a:xfrm>
            <a:off x="5523367" y="3784007"/>
            <a:ext cx="71437" cy="649288"/>
          </a:xfrm>
          <a:prstGeom prst="rightBrace">
            <a:avLst>
              <a:gd name="adj1" fmla="val 75741"/>
              <a:gd name="adj2" fmla="val 50000"/>
            </a:avLst>
          </a:prstGeom>
          <a:noFill/>
          <a:ln w="28575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b"/>
          <a:lstStyle>
            <a:lvl1pPr marL="2857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algn="ctr" eaLnBrk="1" hangingPunct="1">
              <a:lnSpc>
                <a:spcPct val="80000"/>
              </a:lnSpc>
              <a:spcBef>
                <a:spcPct val="20000"/>
              </a:spcBef>
            </a:pPr>
            <a:endParaRPr lang="zh-TW" altLang="en-US" sz="1600"/>
          </a:p>
        </p:txBody>
      </p:sp>
      <p:sp>
        <p:nvSpPr>
          <p:cNvPr id="26632" name="Rectangle 8"/>
          <p:cNvSpPr>
            <a:spLocks noChangeArrowheads="1"/>
          </p:cNvSpPr>
          <p:nvPr/>
        </p:nvSpPr>
        <p:spPr bwMode="auto">
          <a:xfrm>
            <a:off x="5594804" y="3928470"/>
            <a:ext cx="3810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2857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zh-TW" sz="1400" b="1">
                <a:solidFill>
                  <a:srgbClr val="FF3300"/>
                </a:solidFill>
              </a:rPr>
              <a:t>40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40744" y="4523930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/>
                </a:solidFill>
              </a:rPr>
              <a:t>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364804" y="3427376"/>
            <a:ext cx="365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/>
                </a:solidFill>
              </a:rPr>
              <a:t>m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334085" y="3360994"/>
            <a:ext cx="351378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(</a:t>
            </a:r>
            <a:r>
              <a:rPr lang="en-US" sz="1600" i="1" dirty="0"/>
              <a:t>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956921" y="3939374"/>
            <a:ext cx="455574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600" i="1" dirty="0"/>
              <a:t>m </a:t>
            </a:r>
            <a:r>
              <a:rPr lang="en-US" sz="1600" dirty="0"/>
              <a:t>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657514252"/>
      </p:ext>
    </p:extLst>
  </p:cSld>
  <p:clrMapOvr>
    <a:masterClrMapping/>
  </p:clrMapOvr>
  <p:transition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Quick Summary of PCA</a:t>
            </a:r>
            <a:endParaRPr kumimoji="1"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514350" indent="-514350">
                  <a:lnSpc>
                    <a:spcPct val="100000"/>
                  </a:lnSpc>
                  <a:buFont typeface="+mj-lt"/>
                  <a:buAutoNum type="arabicPeriod"/>
                </a:pPr>
                <a:r>
                  <a:rPr lang="en-US" altLang="zh-TW" dirty="0">
                    <a:solidFill>
                      <a:schemeClr val="bg2">
                        <a:lumMod val="25000"/>
                      </a:schemeClr>
                    </a:solidFill>
                    <a:latin typeface="+mn-lt"/>
                  </a:rPr>
                  <a:t>Organize data as an </a:t>
                </a:r>
                <a:r>
                  <a:rPr lang="en-US" altLang="zh-TW" i="1" dirty="0">
                    <a:solidFill>
                      <a:schemeClr val="bg2">
                        <a:lumMod val="25000"/>
                      </a:schemeClr>
                    </a:solidFill>
                    <a:latin typeface="+mn-lt"/>
                  </a:rPr>
                  <a:t>m </a:t>
                </a:r>
                <a:r>
                  <a:rPr lang="en-US" altLang="zh-TW" dirty="0">
                    <a:solidFill>
                      <a:schemeClr val="bg2">
                        <a:lumMod val="25000"/>
                      </a:schemeClr>
                    </a:solidFill>
                    <a:latin typeface="+mn-lt"/>
                  </a:rPr>
                  <a:t>x </a:t>
                </a:r>
                <a:r>
                  <a:rPr lang="en-US" altLang="zh-TW" i="1" dirty="0">
                    <a:solidFill>
                      <a:schemeClr val="bg2">
                        <a:lumMod val="25000"/>
                      </a:schemeClr>
                    </a:solidFill>
                    <a:latin typeface="+mn-lt"/>
                  </a:rPr>
                  <a:t>n</a:t>
                </a:r>
                <a:r>
                  <a:rPr lang="en-US" altLang="zh-TW" dirty="0">
                    <a:solidFill>
                      <a:schemeClr val="bg2">
                        <a:lumMod val="25000"/>
                      </a:schemeClr>
                    </a:solidFill>
                    <a:latin typeface="+mn-lt"/>
                  </a:rPr>
                  <a:t> matrix, </a:t>
                </a:r>
                <a:r>
                  <a:rPr lang="en-US" altLang="zh-TW" i="1" dirty="0">
                    <a:solidFill>
                      <a:schemeClr val="bg2">
                        <a:lumMod val="25000"/>
                      </a:schemeClr>
                    </a:solidFill>
                    <a:latin typeface="+mn-lt"/>
                  </a:rPr>
                  <a:t>X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altLang="zh-TW" i="1" dirty="0">
                    <a:solidFill>
                      <a:schemeClr val="bg2">
                        <a:lumMod val="25000"/>
                      </a:schemeClr>
                    </a:solidFill>
                  </a:rPr>
                  <a:t>m</a:t>
                </a:r>
                <a:r>
                  <a:rPr lang="en-US" altLang="zh-TW" dirty="0">
                    <a:solidFill>
                      <a:schemeClr val="bg2">
                        <a:lumMod val="25000"/>
                      </a:schemeClr>
                    </a:solidFill>
                  </a:rPr>
                  <a:t> : the number of measurement types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altLang="zh-TW" i="1" dirty="0">
                    <a:solidFill>
                      <a:schemeClr val="bg2">
                        <a:lumMod val="25000"/>
                      </a:schemeClr>
                    </a:solidFill>
                  </a:rPr>
                  <a:t>n</a:t>
                </a:r>
                <a:r>
                  <a:rPr lang="en-US" altLang="zh-TW" dirty="0">
                    <a:solidFill>
                      <a:schemeClr val="bg2">
                        <a:lumMod val="25000"/>
                      </a:schemeClr>
                    </a:solidFill>
                  </a:rPr>
                  <a:t> : the number of samples</a:t>
                </a:r>
              </a:p>
              <a:p>
                <a:pPr marL="514350" indent="-514350">
                  <a:lnSpc>
                    <a:spcPct val="100000"/>
                  </a:lnSpc>
                  <a:buFont typeface="+mj-lt"/>
                  <a:buAutoNum type="arabicPeriod"/>
                </a:pPr>
                <a:r>
                  <a:rPr lang="en-US" altLang="zh-TW" dirty="0">
                    <a:solidFill>
                      <a:schemeClr val="bg2">
                        <a:lumMod val="25000"/>
                      </a:schemeClr>
                    </a:solidFill>
                    <a:latin typeface="+mn-lt"/>
                  </a:rPr>
                  <a:t>Subtract off the mean for each measurement type</a:t>
                </a:r>
              </a:p>
              <a:p>
                <a:pPr marL="514350" indent="-514350">
                  <a:lnSpc>
                    <a:spcPct val="100000"/>
                  </a:lnSpc>
                  <a:buFont typeface="+mj-lt"/>
                  <a:buAutoNum type="arabicPeriod"/>
                </a:pPr>
                <a:r>
                  <a:rPr lang="en-US" altLang="zh-TW" dirty="0">
                    <a:solidFill>
                      <a:schemeClr val="bg2">
                        <a:lumMod val="25000"/>
                      </a:schemeClr>
                    </a:solidFill>
                    <a:latin typeface="+mn-lt"/>
                  </a:rPr>
                  <a:t>Calculate the SVD on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1" lang="bg-BG" altLang="zh-TW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kumimoji="1" lang="en-US" altLang="zh-TW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kumimoji="1" lang="bg-BG" altLang="zh-TW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radPr>
                          <m:deg/>
                          <m:e>
                            <m:r>
                              <a:rPr kumimoji="1" lang="en-US" altLang="zh-TW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𝑛</m:t>
                            </m:r>
                          </m:e>
                        </m:rad>
                      </m:den>
                    </m:f>
                    <m:sSup>
                      <m:sSupPr>
                        <m:ctrlPr>
                          <a:rPr kumimoji="1" lang="el-GR" altLang="zh-TW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TW" i="1">
                            <a:latin typeface="Cambria Math" charset="0"/>
                          </a:rPr>
                          <m:t>𝑋</m:t>
                        </m:r>
                      </m:e>
                      <m:sup>
                        <m:r>
                          <a:rPr kumimoji="1" lang="en-US" altLang="zh-TW" i="1">
                            <a:latin typeface="Cambria Math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altLang="zh-TW" dirty="0">
                  <a:solidFill>
                    <a:schemeClr val="bg2">
                      <a:lumMod val="25000"/>
                    </a:schemeClr>
                  </a:solidFill>
                  <a:latin typeface="+mn-lt"/>
                </a:endParaRPr>
              </a:p>
              <a:p>
                <a:pPr marL="514350" indent="-514350">
                  <a:lnSpc>
                    <a:spcPct val="100000"/>
                  </a:lnSpc>
                  <a:buFont typeface="+mj-lt"/>
                  <a:buAutoNum type="arabicPeriod"/>
                </a:pPr>
                <a:r>
                  <a:rPr lang="en-US" altLang="zh-TW" dirty="0">
                    <a:solidFill>
                      <a:schemeClr val="bg2">
                        <a:lumMod val="25000"/>
                      </a:schemeClr>
                    </a:solidFill>
                    <a:latin typeface="+mn-lt"/>
                  </a:rPr>
                  <a:t>the eigenvectors of the covariance </a:t>
                </a:r>
                <a:r>
                  <a:rPr lang="en-US" altLang="zh-TW" i="1" dirty="0">
                    <a:solidFill>
                      <a:schemeClr val="bg2">
                        <a:lumMod val="25000"/>
                      </a:schemeClr>
                    </a:solidFill>
                    <a:latin typeface="+mn-lt"/>
                  </a:rPr>
                  <a:t>C</a:t>
                </a:r>
                <a:r>
                  <a:rPr lang="en-US" altLang="zh-TW" i="1" baseline="-25000" dirty="0">
                    <a:solidFill>
                      <a:schemeClr val="bg2">
                        <a:lumMod val="25000"/>
                      </a:schemeClr>
                    </a:solidFill>
                    <a:latin typeface="+mn-lt"/>
                  </a:rPr>
                  <a:t>X</a:t>
                </a:r>
                <a:endParaRPr kumimoji="1" lang="zh-TW" altLang="en-US" i="1" baseline="-25000" dirty="0">
                  <a:solidFill>
                    <a:schemeClr val="bg2">
                      <a:lumMod val="25000"/>
                    </a:schemeClr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08" t="-20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字方塊 3"/>
          <p:cNvSpPr txBox="1"/>
          <p:nvPr/>
        </p:nvSpPr>
        <p:spPr>
          <a:xfrm>
            <a:off x="5936706" y="6642556"/>
            <a:ext cx="3207294" cy="21544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endParaRPr lang="en-US" altLang="zh-TW" sz="800" dirty="0">
              <a:ea typeface="新細明體"/>
              <a:cs typeface="Calibri"/>
            </a:endParaRPr>
          </a:p>
        </p:txBody>
      </p:sp>
      <p:sp>
        <p:nvSpPr>
          <p:cNvPr id="6" name="文字方塊 3">
            <a:extLst>
              <a:ext uri="{FF2B5EF4-FFF2-40B4-BE49-F238E27FC236}">
                <a16:creationId xmlns:a16="http://schemas.microsoft.com/office/drawing/2014/main" id="{63F6ACFE-A96C-4729-93DE-1752F21A0E82}"/>
              </a:ext>
            </a:extLst>
          </p:cNvPr>
          <p:cNvSpPr txBox="1"/>
          <p:nvPr/>
        </p:nvSpPr>
        <p:spPr>
          <a:xfrm>
            <a:off x="4430263" y="6547745"/>
            <a:ext cx="4713736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Credit: A Tutorial on Principal Component Analysis, 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Jonathon Shlens</a:t>
            </a:r>
            <a:endParaRPr lang="en-US" altLang="zh-TW" sz="1200" dirty="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643127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Assumptions behind PCA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zh-TW" dirty="0"/>
              <a:t> Linearity</a:t>
            </a:r>
          </a:p>
          <a:p>
            <a:pPr>
              <a:lnSpc>
                <a:spcPct val="100000"/>
              </a:lnSpc>
            </a:pPr>
            <a:r>
              <a:rPr lang="en-US" altLang="zh-TW" dirty="0"/>
              <a:t> Large variances have important structure</a:t>
            </a:r>
          </a:p>
          <a:p>
            <a:pPr>
              <a:lnSpc>
                <a:spcPct val="100000"/>
              </a:lnSpc>
            </a:pPr>
            <a:r>
              <a:rPr lang="en-US" altLang="zh-TW" dirty="0"/>
              <a:t> The principal components are orthogonal</a:t>
            </a:r>
            <a:endParaRPr kumimoji="1" lang="zh-TW" alt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5936706" y="6642556"/>
            <a:ext cx="3207294" cy="21544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endParaRPr lang="en-US" altLang="zh-TW" sz="800" dirty="0">
              <a:ea typeface="新細明體"/>
              <a:cs typeface="Calibri"/>
            </a:endParaRPr>
          </a:p>
        </p:txBody>
      </p:sp>
      <p:sp>
        <p:nvSpPr>
          <p:cNvPr id="8" name="文字方塊 3">
            <a:extLst>
              <a:ext uri="{FF2B5EF4-FFF2-40B4-BE49-F238E27FC236}">
                <a16:creationId xmlns:a16="http://schemas.microsoft.com/office/drawing/2014/main" id="{0D4DF7C2-DEFE-49A5-A6E3-3F57FECDD936}"/>
              </a:ext>
            </a:extLst>
          </p:cNvPr>
          <p:cNvSpPr txBox="1"/>
          <p:nvPr/>
        </p:nvSpPr>
        <p:spPr>
          <a:xfrm>
            <a:off x="4428195" y="6577723"/>
            <a:ext cx="4713736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Credit: A Tutorial on Principal Component Analysis, 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Jonathon Shlens</a:t>
            </a:r>
            <a:endParaRPr lang="en-US" altLang="zh-TW" sz="1200" dirty="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4085233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PCA practice</a:t>
            </a:r>
            <a:endParaRPr kumimoji="1" lang="zh-TW" altLang="en-US" dirty="0"/>
          </a:p>
        </p:txBody>
      </p:sp>
      <p:sp>
        <p:nvSpPr>
          <p:cNvPr id="2" name="副標題 1">
            <a:extLst>
              <a:ext uri="{FF2B5EF4-FFF2-40B4-BE49-F238E27FC236}">
                <a16:creationId xmlns:a16="http://schemas.microsoft.com/office/drawing/2014/main" id="{F60EE67D-FD5C-4B46-A538-3810B571AD8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606182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>
                <a:solidFill>
                  <a:schemeClr val="accent5"/>
                </a:solidFill>
              </a:rPr>
              <a:t>pca.R</a:t>
            </a:r>
            <a:endParaRPr kumimoji="1" lang="zh-TW" altLang="en-US" dirty="0">
              <a:solidFill>
                <a:schemeClr val="accent5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 anchor="t">
            <a:noAutofit/>
          </a:bodyPr>
          <a:lstStyle/>
          <a:p>
            <a:pPr marL="0" indent="0" fontAlgn="base">
              <a:buNone/>
            </a:pPr>
            <a:r>
              <a:rPr lang="en-US" altLang="zh-TW" sz="1800" dirty="0">
                <a:latin typeface="Courier" charset="0"/>
                <a:ea typeface="Courier" charset="0"/>
                <a:cs typeface="Courier" charset="0"/>
              </a:rPr>
              <a:t># Load data</a:t>
            </a:r>
          </a:p>
          <a:p>
            <a:pPr marL="0" indent="0" fontAlgn="base">
              <a:buNone/>
            </a:pPr>
            <a:r>
              <a:rPr lang="en-US" altLang="zh-TW" sz="1800" dirty="0">
                <a:latin typeface="Courier" charset="0"/>
                <a:ea typeface="Courier" charset="0"/>
                <a:cs typeface="Courier" charset="0"/>
              </a:rPr>
              <a:t>data(iris)</a:t>
            </a:r>
          </a:p>
          <a:p>
            <a:pPr marL="0" indent="0" fontAlgn="base">
              <a:buNone/>
            </a:pPr>
            <a:r>
              <a:rPr lang="en-US" altLang="zh-TW" sz="1800" dirty="0">
                <a:latin typeface="Courier" charset="0"/>
                <a:ea typeface="Courier" charset="0"/>
                <a:cs typeface="Courier" charset="0"/>
              </a:rPr>
              <a:t>head(iris, 3)</a:t>
            </a:r>
          </a:p>
          <a:p>
            <a:pPr marL="0" indent="0" fontAlgn="base">
              <a:buNone/>
            </a:pPr>
            <a:r>
              <a:rPr lang="en-US" altLang="zh-TW" sz="1800" dirty="0">
                <a:latin typeface="Courier" charset="0"/>
                <a:ea typeface="Courier" charset="0"/>
                <a:cs typeface="Courier" charset="0"/>
              </a:rPr>
              <a:t># log transform </a:t>
            </a:r>
          </a:p>
          <a:p>
            <a:pPr marL="0" indent="0" fontAlgn="base">
              <a:buNone/>
            </a:pPr>
            <a:r>
              <a:rPr lang="en-US" altLang="zh-TW" sz="1800" dirty="0" err="1">
                <a:latin typeface="Courier" charset="0"/>
                <a:ea typeface="Courier" charset="0"/>
                <a:cs typeface="Courier" charset="0"/>
              </a:rPr>
              <a:t>log.ir</a:t>
            </a:r>
            <a:r>
              <a:rPr lang="en-US" altLang="zh-TW" sz="1800" dirty="0">
                <a:latin typeface="Courier" charset="0"/>
                <a:ea typeface="Courier" charset="0"/>
                <a:cs typeface="Courier" charset="0"/>
              </a:rPr>
              <a:t> &lt;- log(iris[, 1:4])</a:t>
            </a:r>
          </a:p>
          <a:p>
            <a:pPr marL="0" indent="0" fontAlgn="base">
              <a:buNone/>
            </a:pPr>
            <a:r>
              <a:rPr lang="en-US" altLang="zh-TW" sz="1800" dirty="0" err="1">
                <a:latin typeface="Courier" charset="0"/>
                <a:ea typeface="Courier" charset="0"/>
                <a:cs typeface="Courier" charset="0"/>
              </a:rPr>
              <a:t>ir.species</a:t>
            </a:r>
            <a:r>
              <a:rPr lang="en-US" altLang="zh-TW" sz="1800" dirty="0">
                <a:latin typeface="Courier" charset="0"/>
                <a:ea typeface="Courier" charset="0"/>
                <a:cs typeface="Courier" charset="0"/>
              </a:rPr>
              <a:t> &lt;- iris[, 5]</a:t>
            </a:r>
          </a:p>
          <a:p>
            <a:pPr marL="0" indent="0" fontAlgn="base">
              <a:buNone/>
            </a:pPr>
            <a:r>
              <a:rPr lang="en-US" altLang="zh-TW" sz="1800" dirty="0">
                <a:latin typeface="Courier" charset="0"/>
                <a:ea typeface="Courier" charset="0"/>
                <a:cs typeface="Courier" charset="0"/>
              </a:rPr>
              <a:t># apply PCA - scale. = TRUE is highly advisable, but default is FALSE. </a:t>
            </a:r>
          </a:p>
          <a:p>
            <a:pPr marL="0" indent="0" fontAlgn="base">
              <a:buNone/>
            </a:pPr>
            <a:r>
              <a:rPr lang="en-US" altLang="zh-TW" sz="1800" dirty="0" err="1">
                <a:latin typeface="Courier" charset="0"/>
                <a:ea typeface="Courier" charset="0"/>
                <a:cs typeface="Courier" charset="0"/>
              </a:rPr>
              <a:t>ir.pca</a:t>
            </a:r>
            <a:r>
              <a:rPr lang="en-US" altLang="zh-TW" sz="1800" dirty="0">
                <a:latin typeface="Courier" charset="0"/>
                <a:ea typeface="Courier" charset="0"/>
                <a:cs typeface="Courier" charset="0"/>
              </a:rPr>
              <a:t> &lt;- </a:t>
            </a:r>
            <a:r>
              <a:rPr lang="en-US" altLang="zh-TW" sz="1800" dirty="0" err="1">
                <a:latin typeface="Courier" charset="0"/>
                <a:ea typeface="Courier" charset="0"/>
                <a:cs typeface="Courier" charset="0"/>
              </a:rPr>
              <a:t>prcomp</a:t>
            </a:r>
            <a:r>
              <a:rPr lang="en-US" altLang="zh-TW" sz="18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altLang="zh-TW" sz="1800" dirty="0" err="1">
                <a:latin typeface="Courier" charset="0"/>
                <a:ea typeface="Courier" charset="0"/>
                <a:cs typeface="Courier" charset="0"/>
              </a:rPr>
              <a:t>log.ir,center</a:t>
            </a:r>
            <a:r>
              <a:rPr lang="en-US" altLang="zh-TW" sz="1800" dirty="0">
                <a:latin typeface="Courier" charset="0"/>
                <a:ea typeface="Courier" charset="0"/>
                <a:cs typeface="Courier" charset="0"/>
              </a:rPr>
              <a:t> = TRUE, scale. = TRUE)</a:t>
            </a:r>
          </a:p>
        </p:txBody>
      </p:sp>
      <p:sp>
        <p:nvSpPr>
          <p:cNvPr id="4" name="矩形 3"/>
          <p:cNvSpPr/>
          <p:nvPr/>
        </p:nvSpPr>
        <p:spPr>
          <a:xfrm>
            <a:off x="3352799" y="6516938"/>
            <a:ext cx="5791201" cy="27699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r"/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Credit by 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  <a:hlinkClick r:id="rId2" tooltip="Posts by thiagogm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thiagogm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, </a:t>
            </a:r>
            <a:r>
              <a:rPr lang="zh-TW" altLang="en-US" sz="1200" dirty="0">
                <a:solidFill>
                  <a:schemeClr val="bg1"/>
                </a:solidFill>
                <a:ea typeface="新細明體"/>
              </a:rPr>
              <a:t>https://www.r-bloggers.com/computing-and-visualizing-pca-in-r/</a:t>
            </a:r>
            <a:endParaRPr lang="zh-TW" altLang="en-US" sz="1200" dirty="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9872486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>
                <a:latin typeface="Courier" charset="0"/>
                <a:ea typeface="Courier" charset="0"/>
                <a:cs typeface="Courier" charset="0"/>
              </a:rPr>
              <a:t>prcomp</a:t>
            </a:r>
            <a:r>
              <a:rPr lang="en-US" altLang="zh-TW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zh-TW" dirty="0">
                <a:latin typeface="+mn-lt"/>
                <a:ea typeface="Courier" charset="0"/>
                <a:cs typeface="Courier" charset="0"/>
              </a:rPr>
              <a:t>function</a:t>
            </a:r>
            <a:endParaRPr kumimoji="1" lang="zh-TW" altLang="en-US" dirty="0">
              <a:latin typeface="+mn-lt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altLang="zh-TW" sz="2000" dirty="0"/>
              <a:t>Performs a principal components analysis on the given data matrix</a:t>
            </a:r>
          </a:p>
          <a:p>
            <a:pPr lvl="1">
              <a:lnSpc>
                <a:spcPct val="100000"/>
              </a:lnSpc>
            </a:pPr>
            <a:r>
              <a:rPr lang="en-US" altLang="zh-TW" sz="2000" dirty="0"/>
              <a:t>The calculation is done by a </a:t>
            </a:r>
            <a:r>
              <a:rPr lang="en-US" altLang="zh-TW" sz="2000" i="1" dirty="0"/>
              <a:t>singular value decomposition </a:t>
            </a:r>
            <a:r>
              <a:rPr lang="en-US" altLang="zh-TW" sz="2000" dirty="0"/>
              <a:t>of the (centered and possibly scaled) data matrix, not by using </a:t>
            </a:r>
            <a:r>
              <a:rPr lang="en-US" altLang="zh-TW" sz="2000" i="1" dirty="0" err="1"/>
              <a:t>eigen</a:t>
            </a:r>
            <a:r>
              <a:rPr lang="en-US" altLang="zh-TW" sz="2000" i="1" dirty="0"/>
              <a:t> on the covariance matrix</a:t>
            </a:r>
            <a:r>
              <a:rPr lang="en-US" altLang="zh-TW" sz="2000" dirty="0"/>
              <a:t>.</a:t>
            </a:r>
          </a:p>
          <a:p>
            <a:pPr lvl="2">
              <a:lnSpc>
                <a:spcPct val="100000"/>
              </a:lnSpc>
            </a:pPr>
            <a:r>
              <a:rPr lang="en-US" altLang="zh-TW" sz="1600" dirty="0"/>
              <a:t>Center: a logical value indicating whether the variables should be shifted to be zero centered, i.e. the mean of a variable is subtracted from each observation of that variable.</a:t>
            </a:r>
          </a:p>
          <a:p>
            <a:pPr lvl="2">
              <a:lnSpc>
                <a:spcPct val="100000"/>
              </a:lnSpc>
            </a:pPr>
            <a:r>
              <a:rPr lang="en-US" altLang="zh-TW" sz="1600" dirty="0"/>
              <a:t>Scale: a logical value indicating whether the variables should be scaled to have unit variance before the analysis takes place (i.e. a variance of 1, and hence a standard deviation of 1). </a:t>
            </a:r>
          </a:p>
        </p:txBody>
      </p:sp>
      <p:sp>
        <p:nvSpPr>
          <p:cNvPr id="4" name="矩形 3"/>
          <p:cNvSpPr/>
          <p:nvPr/>
        </p:nvSpPr>
        <p:spPr>
          <a:xfrm>
            <a:off x="3352799" y="6532873"/>
            <a:ext cx="5791201" cy="27699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r"/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Credit by 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  <a:hlinkClick r:id="rId2" tooltip="Posts by thiagogm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thiagogm</a:t>
            </a:r>
            <a:r>
              <a:rPr lang="en-US" altLang="zh-TW" sz="1200" dirty="0">
                <a:solidFill>
                  <a:schemeClr val="bg1"/>
                </a:solidFill>
                <a:ea typeface="新細明體"/>
              </a:rPr>
              <a:t>, </a:t>
            </a:r>
            <a:r>
              <a:rPr lang="zh-TW" altLang="en-US" sz="1200" dirty="0">
                <a:solidFill>
                  <a:schemeClr val="bg1"/>
                </a:solidFill>
                <a:ea typeface="新細明體"/>
              </a:rPr>
              <a:t>https://www.r-bloggers.com/computing-and-visualizing-pca-in-r/</a:t>
            </a:r>
            <a:endParaRPr lang="zh-TW" altLang="en-US" sz="1200" dirty="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12755572"/>
      </p:ext>
    </p:extLst>
  </p:cSld>
  <p:clrMapOvr>
    <a:masterClrMapping/>
  </p:clrMapOvr>
</p:sld>
</file>

<file path=ppt/theme/theme1.xml><?xml version="1.0" encoding="utf-8"?>
<a:theme xmlns:a="http://schemas.openxmlformats.org/drawingml/2006/main" name="資料科學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資料科學" id="{FE2D2BAF-8BED-E04D-8EB2-5253BA3EA05A}" vid="{62BDBD29-20EB-2148-AEAC-B9F6CF3CEB47}"/>
    </a:ext>
  </a:extLst>
</a:theme>
</file>

<file path=ppt/theme/theme2.xml><?xml version="1.0" encoding="utf-8"?>
<a:theme xmlns:a="http://schemas.openxmlformats.org/drawingml/2006/main" name="digitial_brow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digital_gree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digital_lightGree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自訂設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資料科學_v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資料科學_v2" id="{C7EBD8E2-D522-A040-82AE-F2162DD58284}" vid="{B8FB6CEA-4150-4C48-876E-1A57FE2A59A4}"/>
    </a:ext>
  </a:extLst>
</a:theme>
</file>

<file path=ppt/theme/theme7.xml><?xml version="1.0" encoding="utf-8"?>
<a:theme xmlns:a="http://schemas.openxmlformats.org/drawingml/2006/main" name="1_digital_gree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資料科學</Template>
  <TotalTime>11605</TotalTime>
  <Words>6877</Words>
  <Application>Microsoft Macintosh PowerPoint</Application>
  <PresentationFormat>如螢幕大小 (4:3)</PresentationFormat>
  <Paragraphs>842</Paragraphs>
  <Slides>136</Slides>
  <Notes>15</Notes>
  <HiddenSlides>0</HiddenSlides>
  <MMClips>0</MMClips>
  <ScaleCrop>false</ScaleCrop>
  <HeadingPairs>
    <vt:vector size="8" baseType="variant">
      <vt:variant>
        <vt:lpstr>使用字型</vt:lpstr>
      </vt:variant>
      <vt:variant>
        <vt:i4>10</vt:i4>
      </vt:variant>
      <vt:variant>
        <vt:lpstr>佈景主題</vt:lpstr>
      </vt:variant>
      <vt:variant>
        <vt:i4>7</vt:i4>
      </vt:variant>
      <vt:variant>
        <vt:lpstr>內嵌 OLE 伺服程式</vt:lpstr>
      </vt:variant>
      <vt:variant>
        <vt:i4>2</vt:i4>
      </vt:variant>
      <vt:variant>
        <vt:lpstr>投影片標題</vt:lpstr>
      </vt:variant>
      <vt:variant>
        <vt:i4>136</vt:i4>
      </vt:variant>
    </vt:vector>
  </HeadingPairs>
  <TitlesOfParts>
    <vt:vector size="155" baseType="lpstr">
      <vt:lpstr>Noto Sans CJK TC</vt:lpstr>
      <vt:lpstr>Noto Sans CJK TC Medium</vt:lpstr>
      <vt:lpstr>Arial</vt:lpstr>
      <vt:lpstr>Calibri</vt:lpstr>
      <vt:lpstr>Calibri Light</vt:lpstr>
      <vt:lpstr>Cambria Math</vt:lpstr>
      <vt:lpstr>Chalkduster</vt:lpstr>
      <vt:lpstr>Courier</vt:lpstr>
      <vt:lpstr>Helvetica</vt:lpstr>
      <vt:lpstr>Times New Roman</vt:lpstr>
      <vt:lpstr>資料科學</vt:lpstr>
      <vt:lpstr>digitial_brown</vt:lpstr>
      <vt:lpstr>digital_green</vt:lpstr>
      <vt:lpstr>digital_lightGreen</vt:lpstr>
      <vt:lpstr>自訂設計</vt:lpstr>
      <vt:lpstr>資料科學_v2</vt:lpstr>
      <vt:lpstr>1_digital_green</vt:lpstr>
      <vt:lpstr>方程式</vt:lpstr>
      <vt:lpstr>Equation</vt:lpstr>
      <vt:lpstr>Topic05.Feature reduction selection/extraction</vt:lpstr>
      <vt:lpstr>Copyright declaration 版權說明</vt:lpstr>
      <vt:lpstr>Copyright declaration 版權說明</vt:lpstr>
      <vt:lpstr>Copyright declaration 版權說明</vt:lpstr>
      <vt:lpstr>Recap for the last week</vt:lpstr>
      <vt:lpstr>Bias-variance decomposition</vt:lpstr>
      <vt:lpstr>Three-way data splits</vt:lpstr>
      <vt:lpstr>Summarizing R’s distribution naming conventions</vt:lpstr>
      <vt:lpstr>Significance testing</vt:lpstr>
      <vt:lpstr>A/B test</vt:lpstr>
      <vt:lpstr> Statistical test power</vt:lpstr>
      <vt:lpstr>Sample size estimate</vt:lpstr>
      <vt:lpstr>Design experiments</vt:lpstr>
      <vt:lpstr>Exact binomial sample size calculation</vt:lpstr>
      <vt:lpstr>Venue shopping reduces test power</vt:lpstr>
      <vt:lpstr>Feature reduction</vt:lpstr>
      <vt:lpstr>Feature reduction</vt:lpstr>
      <vt:lpstr>Feature extraction vs. feature selection</vt:lpstr>
      <vt:lpstr>Feature selection</vt:lpstr>
      <vt:lpstr>Feature Selection: Goal &amp; Benefits</vt:lpstr>
      <vt:lpstr>Exhaustive Search</vt:lpstr>
      <vt:lpstr>Exhaustive Search</vt:lpstr>
      <vt:lpstr>Exhaustive Search</vt:lpstr>
      <vt:lpstr>Exhaustive Search</vt:lpstr>
      <vt:lpstr>Heuristic Search</vt:lpstr>
      <vt:lpstr>Sequential Forward Selection</vt:lpstr>
      <vt:lpstr>Sequential Forward Selection</vt:lpstr>
      <vt:lpstr>Sequential Forward Selection</vt:lpstr>
      <vt:lpstr>Use of Input Selection</vt:lpstr>
      <vt:lpstr>how would a given example score differently if it had different attributes?</vt:lpstr>
      <vt:lpstr>iris example</vt:lpstr>
      <vt:lpstr>Loading the iris dataset : LIME.R</vt:lpstr>
      <vt:lpstr>Fitting a XGBOOST model to the iris training data</vt:lpstr>
      <vt:lpstr>Building a LIME explainer from the model and training data</vt:lpstr>
      <vt:lpstr>Explaining the iris example</vt:lpstr>
      <vt:lpstr>More iris examples</vt:lpstr>
      <vt:lpstr>Distributions of petal and sepal dimensions by species</vt:lpstr>
      <vt:lpstr>How does LIME work?</vt:lpstr>
      <vt:lpstr>Notional sketch of how LIME works</vt:lpstr>
      <vt:lpstr>synthetic data points</vt:lpstr>
      <vt:lpstr>The model’s decision surface</vt:lpstr>
      <vt:lpstr>Feature extraction</vt:lpstr>
      <vt:lpstr>10. Unsupervised Learning 10.2 Principal Components Analysis</vt:lpstr>
      <vt:lpstr>Feature extraction</vt:lpstr>
      <vt:lpstr>Feature extraction</vt:lpstr>
      <vt:lpstr>Principal Component Analysis (PCA)</vt:lpstr>
      <vt:lpstr>Principal Component Analysis (PCA)</vt:lpstr>
      <vt:lpstr>What are principal components?</vt:lpstr>
      <vt:lpstr>A toy example for PCA</vt:lpstr>
      <vt:lpstr>Change of Basis</vt:lpstr>
      <vt:lpstr>Change of Basis</vt:lpstr>
      <vt:lpstr>What is the best way to re-express X?</vt:lpstr>
      <vt:lpstr>Ratio of variances</vt:lpstr>
      <vt:lpstr>Redundancy</vt:lpstr>
      <vt:lpstr>Redundancy measured using Covariance</vt:lpstr>
      <vt:lpstr>Redundancy measured using Covariance</vt:lpstr>
      <vt:lpstr> Covariance matrix Cx</vt:lpstr>
      <vt:lpstr>Diagonal vs off-diagonal terms @ CX </vt:lpstr>
      <vt:lpstr>The goal  of PCA</vt:lpstr>
      <vt:lpstr>Diagonalize CY  </vt:lpstr>
      <vt:lpstr>How to diagonalize CY ? </vt:lpstr>
      <vt:lpstr>Vector space</vt:lpstr>
      <vt:lpstr>Scalar multiples</vt:lpstr>
      <vt:lpstr>Linearly dependent/independent</vt:lpstr>
      <vt:lpstr>Orthogonal vectors</vt:lpstr>
      <vt:lpstr>Principal Component Analysis (PCA)</vt:lpstr>
      <vt:lpstr>Eigenvalues and eigenvectors</vt:lpstr>
      <vt:lpstr>Eigenvalues and eigenvectors</vt:lpstr>
      <vt:lpstr>Two-dimensional matrix example</vt:lpstr>
      <vt:lpstr>Two-dimensional matrix example</vt:lpstr>
      <vt:lpstr>Two-dimensional matrix example</vt:lpstr>
      <vt:lpstr>Scalar form Av_1=λ_1 v_1 to Matrix form AE=ED</vt:lpstr>
      <vt:lpstr>Eigenvector Decomposition</vt:lpstr>
      <vt:lpstr>"Eigenvector Decomposition"</vt:lpstr>
      <vt:lpstr>Theorem1: a matrix is symmetric if and only if  it is orthogonally diagonalizable</vt:lpstr>
      <vt:lpstr>Theorem2: a symmetric matrix is diagonalized by a matrix of its orthogonal eigenvectors</vt:lpstr>
      <vt:lpstr>E^(-1)=E^T?</vt:lpstr>
      <vt:lpstr>Solving PCA by Eigenvector Decomposition</vt:lpstr>
      <vt:lpstr>Another Interpretation of Principal Components</vt:lpstr>
      <vt:lpstr>Summary of PCA</vt:lpstr>
      <vt:lpstr>Single Value Decomposition (SVD)</vt:lpstr>
      <vt:lpstr>A more general solution using SVD</vt:lpstr>
      <vt:lpstr>A more general solution using SVD</vt:lpstr>
      <vt:lpstr>The scalar form of SVD</vt:lpstr>
      <vt:lpstr>Scalar form Y(vi) ̂=σ_i u ̂i =&gt; Matrix form YV=UΣ</vt:lpstr>
      <vt:lpstr>Construction of the matrix form of SVD from the scalar form</vt:lpstr>
      <vt:lpstr>Single Value Decomposition (SVD)</vt:lpstr>
      <vt:lpstr>Visualization of the matrix multiplications in SVD</vt:lpstr>
      <vt:lpstr>Interpreting SVD : column space</vt:lpstr>
      <vt:lpstr>Interpreting SVD : row space</vt:lpstr>
      <vt:lpstr>Why Y  be an arbitrary n x m matrix?</vt:lpstr>
      <vt:lpstr>SVD and PCA</vt:lpstr>
      <vt:lpstr>SVD and PCA</vt:lpstr>
      <vt:lpstr>Singular Value Decomposition</vt:lpstr>
      <vt:lpstr>Quick Summary of PCA</vt:lpstr>
      <vt:lpstr>Assumptions behind PCA</vt:lpstr>
      <vt:lpstr>PCA practice</vt:lpstr>
      <vt:lpstr>pca.R</vt:lpstr>
      <vt:lpstr>prcomp function</vt:lpstr>
      <vt:lpstr>Scaling the Variables</vt:lpstr>
      <vt:lpstr>The class of prcomp</vt:lpstr>
      <vt:lpstr>PCA : Analyzing the results</vt:lpstr>
      <vt:lpstr>proportion of variance explained (PVE)</vt:lpstr>
      <vt:lpstr>Biplot for Principal Components using ggplot2</vt:lpstr>
      <vt:lpstr>PCA : visualization</vt:lpstr>
      <vt:lpstr>PCA : visualization</vt:lpstr>
      <vt:lpstr>PCA : visualization</vt:lpstr>
      <vt:lpstr>PCA for prediction</vt:lpstr>
      <vt:lpstr>USArrests</vt:lpstr>
      <vt:lpstr> biplot display</vt:lpstr>
      <vt:lpstr>PowerPoint 簡報</vt:lpstr>
      <vt:lpstr>PowerPoint 簡報</vt:lpstr>
      <vt:lpstr>Correspondence Analysis (CA)</vt:lpstr>
      <vt:lpstr>How writers punctuate?</vt:lpstr>
      <vt:lpstr>The matrix of deviations</vt:lpstr>
      <vt:lpstr>Masses (rows)</vt:lpstr>
      <vt:lpstr>Weights (columns)</vt:lpstr>
      <vt:lpstr>Correspondence analysis (CA)</vt:lpstr>
      <vt:lpstr>The factor scores for rows and columns</vt:lpstr>
      <vt:lpstr>The variance of row factor scores</vt:lpstr>
      <vt:lpstr>The variance of column factor scores</vt:lpstr>
      <vt:lpstr>Correspondence analysis</vt:lpstr>
      <vt:lpstr>Correspondence analysis of the punctuation of six authors, Comma, Period, and Others</vt:lpstr>
      <vt:lpstr>Correspondence analysis of the Gram-negative </vt:lpstr>
      <vt:lpstr>Probabilistic Latent Semantic Analysis</vt:lpstr>
      <vt:lpstr>Example of when PCA fails (red lines)</vt:lpstr>
      <vt:lpstr>Weakness of PCA for Classification</vt:lpstr>
      <vt:lpstr>Linear Discriminant Analysis</vt:lpstr>
      <vt:lpstr>Disadvantages  of SVD</vt:lpstr>
      <vt:lpstr>Feature Reduction - Probabilistic Latent Semantic Analysis (1/3)</vt:lpstr>
      <vt:lpstr>Feature Reduction - Probabilistic Latent Semantic Analysis (2/3)</vt:lpstr>
      <vt:lpstr>PLSA model fitting</vt:lpstr>
      <vt:lpstr>Maximum Likelihood</vt:lpstr>
      <vt:lpstr>PLSA model fitting</vt:lpstr>
      <vt:lpstr>Feature Reduction - Probabilistic Latent Semantic Analysis (3/3)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</dc:title>
  <dc:creator>Jia-Ming Chang</dc:creator>
  <cp:lastModifiedBy>Jia-Ming Chang</cp:lastModifiedBy>
  <cp:revision>1090</cp:revision>
  <dcterms:created xsi:type="dcterms:W3CDTF">2016-01-07T11:20:23Z</dcterms:created>
  <dcterms:modified xsi:type="dcterms:W3CDTF">2020-11-03T06:53:53Z</dcterms:modified>
</cp:coreProperties>
</file>